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0.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1.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834" r:id="rId2"/>
    <p:sldMasterId id="2147484864" r:id="rId3"/>
    <p:sldMasterId id="2147484888" r:id="rId4"/>
    <p:sldMasterId id="2147484900" r:id="rId5"/>
    <p:sldMasterId id="2147484906" r:id="rId6"/>
    <p:sldMasterId id="2147484918" r:id="rId7"/>
    <p:sldMasterId id="2147484950" r:id="rId8"/>
    <p:sldMasterId id="2147484964" r:id="rId9"/>
    <p:sldMasterId id="2147484970" r:id="rId10"/>
    <p:sldMasterId id="2147484984" r:id="rId11"/>
    <p:sldMasterId id="2147484989" r:id="rId12"/>
  </p:sldMasterIdLst>
  <p:notesMasterIdLst>
    <p:notesMasterId r:id="rId114"/>
  </p:notesMasterIdLst>
  <p:sldIdLst>
    <p:sldId id="281" r:id="rId13"/>
    <p:sldId id="275" r:id="rId14"/>
    <p:sldId id="1736" r:id="rId15"/>
    <p:sldId id="2619" r:id="rId16"/>
    <p:sldId id="363" r:id="rId17"/>
    <p:sldId id="2621" r:id="rId18"/>
    <p:sldId id="2622" r:id="rId19"/>
    <p:sldId id="2623" r:id="rId20"/>
    <p:sldId id="2624" r:id="rId21"/>
    <p:sldId id="600" r:id="rId22"/>
    <p:sldId id="522" r:id="rId23"/>
    <p:sldId id="529" r:id="rId24"/>
    <p:sldId id="424" r:id="rId25"/>
    <p:sldId id="2665" r:id="rId26"/>
    <p:sldId id="532" r:id="rId27"/>
    <p:sldId id="533" r:id="rId28"/>
    <p:sldId id="534" r:id="rId29"/>
    <p:sldId id="528" r:id="rId30"/>
    <p:sldId id="536" r:id="rId31"/>
    <p:sldId id="537" r:id="rId32"/>
    <p:sldId id="2666" r:id="rId33"/>
    <p:sldId id="2667" r:id="rId34"/>
    <p:sldId id="1200" r:id="rId35"/>
    <p:sldId id="542" r:id="rId36"/>
    <p:sldId id="538" r:id="rId37"/>
    <p:sldId id="539" r:id="rId38"/>
    <p:sldId id="540" r:id="rId39"/>
    <p:sldId id="541" r:id="rId40"/>
    <p:sldId id="2636" r:id="rId41"/>
    <p:sldId id="543" r:id="rId42"/>
    <p:sldId id="544" r:id="rId43"/>
    <p:sldId id="2653" r:id="rId44"/>
    <p:sldId id="545" r:id="rId45"/>
    <p:sldId id="546" r:id="rId46"/>
    <p:sldId id="2654" r:id="rId47"/>
    <p:sldId id="547" r:id="rId48"/>
    <p:sldId id="548" r:id="rId49"/>
    <p:sldId id="549" r:id="rId50"/>
    <p:sldId id="550" r:id="rId51"/>
    <p:sldId id="2655" r:id="rId52"/>
    <p:sldId id="551" r:id="rId53"/>
    <p:sldId id="2627" r:id="rId54"/>
    <p:sldId id="2626" r:id="rId55"/>
    <p:sldId id="555" r:id="rId56"/>
    <p:sldId id="556" r:id="rId57"/>
    <p:sldId id="2628" r:id="rId58"/>
    <p:sldId id="2629" r:id="rId59"/>
    <p:sldId id="2630" r:id="rId60"/>
    <p:sldId id="2631" r:id="rId61"/>
    <p:sldId id="561" r:id="rId62"/>
    <p:sldId id="562" r:id="rId63"/>
    <p:sldId id="563" r:id="rId64"/>
    <p:sldId id="564" r:id="rId65"/>
    <p:sldId id="565" r:id="rId66"/>
    <p:sldId id="566" r:id="rId67"/>
    <p:sldId id="567" r:id="rId68"/>
    <p:sldId id="569" r:id="rId69"/>
    <p:sldId id="598" r:id="rId70"/>
    <p:sldId id="594" r:id="rId71"/>
    <p:sldId id="2651" r:id="rId72"/>
    <p:sldId id="2661" r:id="rId73"/>
    <p:sldId id="2662" r:id="rId74"/>
    <p:sldId id="2637" r:id="rId75"/>
    <p:sldId id="572" r:id="rId76"/>
    <p:sldId id="608" r:id="rId77"/>
    <p:sldId id="575" r:id="rId78"/>
    <p:sldId id="2663" r:id="rId79"/>
    <p:sldId id="2657" r:id="rId80"/>
    <p:sldId id="574" r:id="rId81"/>
    <p:sldId id="576" r:id="rId82"/>
    <p:sldId id="2652" r:id="rId83"/>
    <p:sldId id="2640" r:id="rId84"/>
    <p:sldId id="2096" r:id="rId85"/>
    <p:sldId id="2632" r:id="rId86"/>
    <p:sldId id="2633" r:id="rId87"/>
    <p:sldId id="2634" r:id="rId88"/>
    <p:sldId id="581" r:id="rId89"/>
    <p:sldId id="606" r:id="rId90"/>
    <p:sldId id="2659" r:id="rId91"/>
    <p:sldId id="582" r:id="rId92"/>
    <p:sldId id="583" r:id="rId93"/>
    <p:sldId id="584" r:id="rId94"/>
    <p:sldId id="2649" r:id="rId95"/>
    <p:sldId id="2664" r:id="rId96"/>
    <p:sldId id="260" r:id="rId97"/>
    <p:sldId id="596" r:id="rId98"/>
    <p:sldId id="587" r:id="rId99"/>
    <p:sldId id="588" r:id="rId100"/>
    <p:sldId id="589" r:id="rId101"/>
    <p:sldId id="601" r:id="rId102"/>
    <p:sldId id="2641" r:id="rId103"/>
    <p:sldId id="590" r:id="rId104"/>
    <p:sldId id="591" r:id="rId105"/>
    <p:sldId id="593" r:id="rId106"/>
    <p:sldId id="609" r:id="rId107"/>
    <p:sldId id="610" r:id="rId108"/>
    <p:sldId id="611" r:id="rId109"/>
    <p:sldId id="612" r:id="rId110"/>
    <p:sldId id="2643" r:id="rId111"/>
    <p:sldId id="2644" r:id="rId112"/>
    <p:sldId id="2645" r:id="rId11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6A37"/>
    <a:srgbClr val="E6C46C"/>
    <a:srgbClr val="C87E4C"/>
    <a:srgbClr val="995A2F"/>
    <a:srgbClr val="2B6C18"/>
    <a:srgbClr val="7C4926"/>
    <a:srgbClr val="EDD5C5"/>
    <a:srgbClr val="AE6836"/>
    <a:srgbClr val="34861E"/>
    <a:srgbClr val="E5E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10" autoAdjust="0"/>
    <p:restoredTop sz="96265" autoAdjust="0"/>
  </p:normalViewPr>
  <p:slideViewPr>
    <p:cSldViewPr snapToGrid="0">
      <p:cViewPr varScale="1">
        <p:scale>
          <a:sx n="77" d="100"/>
          <a:sy n="77" d="100"/>
        </p:scale>
        <p:origin x="-66" y="-120"/>
      </p:cViewPr>
      <p:guideLst>
        <p:guide orient="horz" pos="2160"/>
        <p:guide pos="3840"/>
      </p:guideLst>
    </p:cSldViewPr>
  </p:slideViewPr>
  <p:outlineViewPr>
    <p:cViewPr>
      <p:scale>
        <a:sx n="100" d="100"/>
        <a:sy n="100" d="100"/>
      </p:scale>
      <p:origin x="0" y="750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theme" Target="theme/theme1.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102" Type="http://schemas.openxmlformats.org/officeDocument/2006/relationships/slide" Target="slides/slide90.xml"/><Relationship Id="rId110" Type="http://schemas.openxmlformats.org/officeDocument/2006/relationships/slide" Target="slides/slide98.xml"/><Relationship Id="rId115"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13" Type="http://schemas.openxmlformats.org/officeDocument/2006/relationships/slide" Target="slides/slide101.xml"/><Relationship Id="rId118"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slide" Target="slides/slide96.xml"/><Relationship Id="rId116"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slide" Target="slides/slide9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C8EFBBD3-2255-43E2-850A-2B934F8C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a:extLst>
              <a:ext uri="{FF2B5EF4-FFF2-40B4-BE49-F238E27FC236}">
                <a16:creationId xmlns:a16="http://schemas.microsoft.com/office/drawing/2014/main" xmlns="" id="{78F5F5D6-6DF1-4B4F-929F-1C33C163041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E9D5CB9C-A5E6-4D4B-9E2B-DFF827D86057}" type="datetimeFigureOut">
              <a:rPr lang="zh-CN" altLang="en-US" smtClean="0"/>
              <a:pPr>
                <a:defRPr/>
              </a:pPr>
              <a:t>2022/2/22</a:t>
            </a:fld>
            <a:endParaRPr lang="zh-CN" altLang="en-US" dirty="0"/>
          </a:p>
        </p:txBody>
      </p:sp>
      <p:sp>
        <p:nvSpPr>
          <p:cNvPr id="4" name="幻灯片图像占位符 3">
            <a:extLst>
              <a:ext uri="{FF2B5EF4-FFF2-40B4-BE49-F238E27FC236}">
                <a16:creationId xmlns:a16="http://schemas.microsoft.com/office/drawing/2014/main" xmlns="" id="{6907AAD6-BEA3-4FEA-A014-A6C48205E54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a:extLst>
              <a:ext uri="{FF2B5EF4-FFF2-40B4-BE49-F238E27FC236}">
                <a16:creationId xmlns:a16="http://schemas.microsoft.com/office/drawing/2014/main" xmlns="" id="{4DA85C2A-2AB0-4382-A7B7-16267D051DA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二级</a:t>
            </a:r>
          </a:p>
          <a:p>
            <a:pPr lvl="2"/>
            <a:r>
              <a:rPr lang="zh-CN" altLang="en-US" noProof="0" dirty="0"/>
              <a:t>三级</a:t>
            </a:r>
          </a:p>
          <a:p>
            <a:pPr lvl="3"/>
            <a:r>
              <a:rPr lang="zh-CN" altLang="en-US" noProof="0" dirty="0"/>
              <a:t>四级</a:t>
            </a:r>
          </a:p>
          <a:p>
            <a:pPr lvl="4"/>
            <a:r>
              <a:rPr lang="zh-CN" altLang="en-US" noProof="0" dirty="0"/>
              <a:t>五级</a:t>
            </a:r>
          </a:p>
        </p:txBody>
      </p:sp>
      <p:sp>
        <p:nvSpPr>
          <p:cNvPr id="6" name="页脚占位符 5">
            <a:extLst>
              <a:ext uri="{FF2B5EF4-FFF2-40B4-BE49-F238E27FC236}">
                <a16:creationId xmlns:a16="http://schemas.microsoft.com/office/drawing/2014/main" xmlns="" id="{5851E417-7F01-41F3-B317-FB778CD9F5F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a:extLst>
              <a:ext uri="{FF2B5EF4-FFF2-40B4-BE49-F238E27FC236}">
                <a16:creationId xmlns:a16="http://schemas.microsoft.com/office/drawing/2014/main" xmlns="" id="{C56CEA6A-3800-48FC-9071-40176ABB117F}"/>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微软雅黑" panose="020B0503020204020204" pitchFamily="34" charset="-122"/>
                <a:ea typeface="微软雅黑" panose="020B0503020204020204" pitchFamily="34" charset="-122"/>
              </a:defRPr>
            </a:lvl1pPr>
          </a:lstStyle>
          <a:p>
            <a:fld id="{2CE06FC6-E6E0-42CD-B91F-9E6DB87F48CD}" type="slidenum">
              <a:rPr lang="zh-CN" altLang="en-US" smtClean="0"/>
              <a:pPr/>
              <a:t>‹#›</a:t>
            </a:fld>
            <a:endParaRPr lang="zh-CN" altLang="en-US" dirty="0"/>
          </a:p>
        </p:txBody>
      </p:sp>
    </p:spTree>
    <p:extLst>
      <p:ext uri="{BB962C8B-B14F-4D97-AF65-F5344CB8AC3E}">
        <p14:creationId xmlns:p14="http://schemas.microsoft.com/office/powerpoint/2010/main" val="30180351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8649C4-DF96-4AB7-8EFA-C60B664AC0E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4189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457985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147640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38114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3125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3796093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5899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65640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36549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833DCB07-744D-4ECE-81B2-873A092556D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17D5A438-0CE9-49D3-891E-EBCE42F2D839}" type="datetimeFigureOut">
              <a:rPr lang="zh-CN" altLang="en-US"/>
              <a:pPr>
                <a:defRPr/>
              </a:pPr>
              <a:t>2022/2/22</a:t>
            </a:fld>
            <a:endParaRPr lang="zh-CN" altLang="en-US"/>
          </a:p>
        </p:txBody>
      </p:sp>
      <p:sp>
        <p:nvSpPr>
          <p:cNvPr id="5" name="页脚占位符 4">
            <a:extLst>
              <a:ext uri="{FF2B5EF4-FFF2-40B4-BE49-F238E27FC236}">
                <a16:creationId xmlns:a16="http://schemas.microsoft.com/office/drawing/2014/main" xmlns="" id="{76DD23CB-E61B-4702-B9D3-F37A5EF84B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429024A2-9D4D-46E2-8B91-901B29B6235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AE2DC378-A09B-4530-A1CD-F1F646196595}" type="slidenum">
              <a:rPr lang="zh-CN" altLang="en-US"/>
              <a:pPr/>
              <a:t>‹#›</a:t>
            </a:fld>
            <a:endParaRPr lang="zh-CN" altLang="en-US"/>
          </a:p>
        </p:txBody>
      </p:sp>
    </p:spTree>
    <p:extLst>
      <p:ext uri="{BB962C8B-B14F-4D97-AF65-F5344CB8AC3E}">
        <p14:creationId xmlns:p14="http://schemas.microsoft.com/office/powerpoint/2010/main" val="205035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2EF6DA8-F4B7-44DE-8954-B4B7E741721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E949389-8CA6-4A1F-94A2-EB12D195FBFA}" type="datetimeFigureOut">
              <a:rPr lang="zh-CN" altLang="en-US"/>
              <a:pPr>
                <a:defRPr/>
              </a:pPr>
              <a:t>2022/2/22</a:t>
            </a:fld>
            <a:endParaRPr lang="zh-CN" altLang="en-US"/>
          </a:p>
        </p:txBody>
      </p:sp>
      <p:sp>
        <p:nvSpPr>
          <p:cNvPr id="5" name="页脚占位符 4">
            <a:extLst>
              <a:ext uri="{FF2B5EF4-FFF2-40B4-BE49-F238E27FC236}">
                <a16:creationId xmlns:a16="http://schemas.microsoft.com/office/drawing/2014/main" xmlns="" id="{BB8FE278-B308-4CC5-A0C1-3196F79CA80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FF0E446-3B42-4998-8349-1F3748912D37}"/>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A5CAF8E-BCB6-4AD3-B311-D4356368B2EC}" type="slidenum">
              <a:rPr lang="zh-CN" altLang="en-US"/>
              <a:pPr/>
              <a:t>‹#›</a:t>
            </a:fld>
            <a:endParaRPr lang="zh-CN" altLang="en-US"/>
          </a:p>
        </p:txBody>
      </p:sp>
    </p:spTree>
    <p:extLst>
      <p:ext uri="{BB962C8B-B14F-4D97-AF65-F5344CB8AC3E}">
        <p14:creationId xmlns:p14="http://schemas.microsoft.com/office/powerpoint/2010/main" val="34986776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95DB3-A4F8-4878-9271-B34B9867F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CB7CB98-FC41-4D40-98C6-023B8CBB7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505F0FB-B93E-47C1-9260-ABFB53DC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00C1B6B-71B4-4D4E-9FFD-F4B51BBD1549}"/>
              </a:ext>
            </a:extLst>
          </p:cNvPr>
          <p:cNvSpPr>
            <a:spLocks noGrp="1"/>
          </p:cNvSpPr>
          <p:nvPr>
            <p:ph type="dt" sz="half" idx="10"/>
          </p:nvPr>
        </p:nvSpPr>
        <p:spPr/>
        <p:txBody>
          <a:bodyPr/>
          <a:lstStyle>
            <a:lvl1pPr>
              <a:defRPr/>
            </a:lvl1pPr>
          </a:lstStyle>
          <a:p>
            <a:pPr>
              <a:defRPr/>
            </a:pPr>
            <a:fld id="{D443527E-6099-4B22-9590-96F00B43FC50}" type="datetimeFigureOut">
              <a:rPr lang="zh-CN" altLang="en-US"/>
              <a:pPr>
                <a:defRPr/>
              </a:pPr>
              <a:t>2022/2/22</a:t>
            </a:fld>
            <a:endParaRPr lang="zh-CN" altLang="en-US"/>
          </a:p>
        </p:txBody>
      </p:sp>
      <p:sp>
        <p:nvSpPr>
          <p:cNvPr id="6" name="页脚占位符 4">
            <a:extLst>
              <a:ext uri="{FF2B5EF4-FFF2-40B4-BE49-F238E27FC236}">
                <a16:creationId xmlns:a16="http://schemas.microsoft.com/office/drawing/2014/main" xmlns="" id="{2B69967D-653F-496D-B22C-619034384AC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4EB7E09-D44C-4D80-96F4-7E3B56CA89DA}"/>
              </a:ext>
            </a:extLst>
          </p:cNvPr>
          <p:cNvSpPr>
            <a:spLocks noGrp="1"/>
          </p:cNvSpPr>
          <p:nvPr>
            <p:ph type="sldNum" sz="quarter" idx="12"/>
          </p:nvPr>
        </p:nvSpPr>
        <p:spPr/>
        <p:txBody>
          <a:bodyPr/>
          <a:lstStyle>
            <a:lvl1pPr>
              <a:defRPr/>
            </a:lvl1pPr>
          </a:lstStyle>
          <a:p>
            <a:pPr>
              <a:defRPr/>
            </a:pPr>
            <a:fld id="{4B5C760D-49A9-4646-BA23-71056F4F6589}" type="slidenum">
              <a:rPr lang="zh-CN" altLang="en-US"/>
              <a:pPr>
                <a:defRPr/>
              </a:pPr>
              <a:t>‹#›</a:t>
            </a:fld>
            <a:endParaRPr lang="zh-CN" altLang="en-US"/>
          </a:p>
        </p:txBody>
      </p:sp>
    </p:spTree>
    <p:extLst>
      <p:ext uri="{BB962C8B-B14F-4D97-AF65-F5344CB8AC3E}">
        <p14:creationId xmlns:p14="http://schemas.microsoft.com/office/powerpoint/2010/main" val="8913848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5151F8-7B32-41FB-9475-80BBEDE5C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1A96778-5668-4BD7-9B1B-8F2047C46DBB}"/>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xmlns="" id="{41B0957C-A962-416E-BA7C-176F239E8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594752F-71F8-42F9-A89C-4B7A9FEA783A}"/>
              </a:ext>
            </a:extLst>
          </p:cNvPr>
          <p:cNvSpPr>
            <a:spLocks noGrp="1"/>
          </p:cNvSpPr>
          <p:nvPr>
            <p:ph type="dt" sz="half" idx="10"/>
          </p:nvPr>
        </p:nvSpPr>
        <p:spPr/>
        <p:txBody>
          <a:bodyPr/>
          <a:lstStyle>
            <a:lvl1pPr>
              <a:defRPr/>
            </a:lvl1pPr>
          </a:lstStyle>
          <a:p>
            <a:pPr>
              <a:defRPr/>
            </a:pPr>
            <a:fld id="{B00C6B69-35F4-4778-B367-58D7FB124545}" type="datetimeFigureOut">
              <a:rPr lang="zh-CN" altLang="en-US"/>
              <a:pPr>
                <a:defRPr/>
              </a:pPr>
              <a:t>2022/2/22</a:t>
            </a:fld>
            <a:endParaRPr lang="zh-CN" altLang="en-US"/>
          </a:p>
        </p:txBody>
      </p:sp>
      <p:sp>
        <p:nvSpPr>
          <p:cNvPr id="6" name="页脚占位符 4">
            <a:extLst>
              <a:ext uri="{FF2B5EF4-FFF2-40B4-BE49-F238E27FC236}">
                <a16:creationId xmlns:a16="http://schemas.microsoft.com/office/drawing/2014/main" xmlns="" id="{F6FB9387-F800-4E9D-8971-F4AC1197702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D2EB4AC-6E34-4C93-9336-85050BE4D22A}"/>
              </a:ext>
            </a:extLst>
          </p:cNvPr>
          <p:cNvSpPr>
            <a:spLocks noGrp="1"/>
          </p:cNvSpPr>
          <p:nvPr>
            <p:ph type="sldNum" sz="quarter" idx="12"/>
          </p:nvPr>
        </p:nvSpPr>
        <p:spPr/>
        <p:txBody>
          <a:bodyPr/>
          <a:lstStyle>
            <a:lvl1pPr>
              <a:defRPr/>
            </a:lvl1pPr>
          </a:lstStyle>
          <a:p>
            <a:pPr>
              <a:defRPr/>
            </a:pPr>
            <a:fld id="{72801A01-6462-414F-B91B-65ADE0FF3D7C}" type="slidenum">
              <a:rPr lang="zh-CN" altLang="en-US"/>
              <a:pPr>
                <a:defRPr/>
              </a:pPr>
              <a:t>‹#›</a:t>
            </a:fld>
            <a:endParaRPr lang="zh-CN" altLang="en-US"/>
          </a:p>
        </p:txBody>
      </p:sp>
    </p:spTree>
    <p:extLst>
      <p:ext uri="{BB962C8B-B14F-4D97-AF65-F5344CB8AC3E}">
        <p14:creationId xmlns:p14="http://schemas.microsoft.com/office/powerpoint/2010/main" val="14169038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9B484E-1D77-473F-847F-FB94F64973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B3DF86-E59C-4A35-9617-4C1A5295F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10E86E-CBD7-4D0E-B2B7-1B3385E7F660}"/>
              </a:ext>
            </a:extLst>
          </p:cNvPr>
          <p:cNvSpPr>
            <a:spLocks noGrp="1"/>
          </p:cNvSpPr>
          <p:nvPr>
            <p:ph type="dt" sz="half" idx="10"/>
          </p:nvPr>
        </p:nvSpPr>
        <p:spPr/>
        <p:txBody>
          <a:bodyPr/>
          <a:lstStyle>
            <a:lvl1pPr>
              <a:defRPr/>
            </a:lvl1pPr>
          </a:lstStyle>
          <a:p>
            <a:pPr>
              <a:defRPr/>
            </a:pPr>
            <a:fld id="{C43D6BBB-8C1A-4033-A384-57B35C8EDFED}" type="datetimeFigureOut">
              <a:rPr lang="zh-CN" altLang="en-US"/>
              <a:pPr>
                <a:defRPr/>
              </a:pPr>
              <a:t>2022/2/22</a:t>
            </a:fld>
            <a:endParaRPr lang="zh-CN" altLang="en-US"/>
          </a:p>
        </p:txBody>
      </p:sp>
      <p:sp>
        <p:nvSpPr>
          <p:cNvPr id="5" name="页脚占位符 4">
            <a:extLst>
              <a:ext uri="{FF2B5EF4-FFF2-40B4-BE49-F238E27FC236}">
                <a16:creationId xmlns:a16="http://schemas.microsoft.com/office/drawing/2014/main" xmlns="" id="{9295D62C-E727-4AC4-9418-FF9FC837538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6DB9C6A-B49C-4435-8812-4FBCADD9062C}"/>
              </a:ext>
            </a:extLst>
          </p:cNvPr>
          <p:cNvSpPr>
            <a:spLocks noGrp="1"/>
          </p:cNvSpPr>
          <p:nvPr>
            <p:ph type="sldNum" sz="quarter" idx="12"/>
          </p:nvPr>
        </p:nvSpPr>
        <p:spPr/>
        <p:txBody>
          <a:bodyPr/>
          <a:lstStyle>
            <a:lvl1pPr>
              <a:defRPr/>
            </a:lvl1pPr>
          </a:lstStyle>
          <a:p>
            <a:pPr>
              <a:defRPr/>
            </a:pPr>
            <a:fld id="{F2D248E7-9807-40BC-A3B4-C62274BD0691}" type="slidenum">
              <a:rPr lang="zh-CN" altLang="en-US"/>
              <a:pPr>
                <a:defRPr/>
              </a:pPr>
              <a:t>‹#›</a:t>
            </a:fld>
            <a:endParaRPr lang="zh-CN" altLang="en-US"/>
          </a:p>
        </p:txBody>
      </p:sp>
    </p:spTree>
    <p:extLst>
      <p:ext uri="{BB962C8B-B14F-4D97-AF65-F5344CB8AC3E}">
        <p14:creationId xmlns:p14="http://schemas.microsoft.com/office/powerpoint/2010/main" val="32700703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E686D97E-18A8-4F83-B42F-CE0AC5C00A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A4A778C-FE17-4CC3-B4E7-67EBBF154E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D0D0E8A-FE7F-4E13-BE8C-57346E86EB70}"/>
              </a:ext>
            </a:extLst>
          </p:cNvPr>
          <p:cNvSpPr>
            <a:spLocks noGrp="1"/>
          </p:cNvSpPr>
          <p:nvPr>
            <p:ph type="dt" sz="half" idx="10"/>
          </p:nvPr>
        </p:nvSpPr>
        <p:spPr/>
        <p:txBody>
          <a:bodyPr/>
          <a:lstStyle>
            <a:lvl1pPr>
              <a:defRPr/>
            </a:lvl1pPr>
          </a:lstStyle>
          <a:p>
            <a:pPr>
              <a:defRPr/>
            </a:pPr>
            <a:fld id="{E3ABFD98-40BB-4DC7-99CD-6B4FE4293E04}" type="datetimeFigureOut">
              <a:rPr lang="zh-CN" altLang="en-US"/>
              <a:pPr>
                <a:defRPr/>
              </a:pPr>
              <a:t>2022/2/22</a:t>
            </a:fld>
            <a:endParaRPr lang="zh-CN" altLang="en-US"/>
          </a:p>
        </p:txBody>
      </p:sp>
      <p:sp>
        <p:nvSpPr>
          <p:cNvPr id="5" name="页脚占位符 4">
            <a:extLst>
              <a:ext uri="{FF2B5EF4-FFF2-40B4-BE49-F238E27FC236}">
                <a16:creationId xmlns:a16="http://schemas.microsoft.com/office/drawing/2014/main" xmlns="" id="{0806CE1D-761D-4888-8A58-822DAC0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D4B46A8-E1A9-41B3-97DF-1F5EA4A89FC8}"/>
              </a:ext>
            </a:extLst>
          </p:cNvPr>
          <p:cNvSpPr>
            <a:spLocks noGrp="1"/>
          </p:cNvSpPr>
          <p:nvPr>
            <p:ph type="sldNum" sz="quarter" idx="12"/>
          </p:nvPr>
        </p:nvSpPr>
        <p:spPr/>
        <p:txBody>
          <a:bodyPr/>
          <a:lstStyle>
            <a:lvl1pPr>
              <a:defRPr/>
            </a:lvl1pPr>
          </a:lstStyle>
          <a:p>
            <a:pPr>
              <a:defRPr/>
            </a:pPr>
            <a:fld id="{C7D43E53-60EC-4F32-AA84-3582EFE524EE}" type="slidenum">
              <a:rPr lang="zh-CN" altLang="en-US"/>
              <a:pPr>
                <a:defRPr/>
              </a:pPr>
              <a:t>‹#›</a:t>
            </a:fld>
            <a:endParaRPr lang="zh-CN" altLang="en-US"/>
          </a:p>
        </p:txBody>
      </p:sp>
    </p:spTree>
    <p:extLst>
      <p:ext uri="{BB962C8B-B14F-4D97-AF65-F5344CB8AC3E}">
        <p14:creationId xmlns:p14="http://schemas.microsoft.com/office/powerpoint/2010/main" val="28119986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xmlns="" id="{DC08AD93-6116-4B10-9D59-F2559D1B7D30}"/>
              </a:ext>
            </a:extLst>
          </p:cNvPr>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a:extLst>
              <a:ext uri="{FF2B5EF4-FFF2-40B4-BE49-F238E27FC236}">
                <a16:creationId xmlns:a16="http://schemas.microsoft.com/office/drawing/2014/main" xmlns=""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a:extLst>
              <a:ext uri="{FF2B5EF4-FFF2-40B4-BE49-F238E27FC236}">
                <a16:creationId xmlns:a16="http://schemas.microsoft.com/office/drawing/2014/main" xmlns="" id="{8890DA00-E6D9-4216-A4D5-2BCB49B639AB}"/>
              </a:ext>
            </a:extLst>
          </p:cNvPr>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Arial" panose="020B0604020202020204" pitchFamily="34" charset="0"/>
                <a:ea typeface="字魂59号-创粗黑" panose="00000500000000000000" pitchFamily="2" charset="-122"/>
                <a:cs typeface="Arial" panose="020B0604020202020204"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4044753610"/>
      </p:ext>
    </p:extLst>
  </p:cSld>
  <p:clrMapOvr>
    <a:masterClrMapping/>
  </p:clrMapOvr>
  <p:transition spd="slow" advClick="0" advTm="3000">
    <p:random/>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xmlns="" id="{D5DF90B8-36A9-403B-94A6-F76946AF278A}"/>
              </a:ext>
            </a:extLst>
          </p:cNvPr>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3291665673"/>
      </p:ext>
    </p:extLst>
  </p:cSld>
  <p:clrMapOvr>
    <a:masterClrMapping/>
  </p:clrMapOvr>
  <p:transition spd="slow" advClick="0" advTm="3000">
    <p:random/>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3448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29143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8475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5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25712997-5FF1-45B8-BB5B-17305662A361}"/>
              </a:ext>
            </a:extLst>
          </p:cNvPr>
          <p:cNvSpPr>
            <a:spLocks noGrp="1"/>
          </p:cNvSpPr>
          <p:nvPr>
            <p:ph type="pic" sz="quarter" idx="10"/>
          </p:nvPr>
        </p:nvSpPr>
        <p:spPr>
          <a:xfrm>
            <a:off x="1397329" y="1812067"/>
            <a:ext cx="4425733" cy="3698629"/>
          </a:xfrm>
          <a:custGeom>
            <a:avLst/>
            <a:gdLst>
              <a:gd name="connsiteX0" fmla="*/ 4224357 w 4425733"/>
              <a:gd name="connsiteY0" fmla="*/ 2324590 h 3698629"/>
              <a:gd name="connsiteX1" fmla="*/ 4382088 w 4425733"/>
              <a:gd name="connsiteY1" fmla="*/ 2980423 h 3698629"/>
              <a:gd name="connsiteX2" fmla="*/ 1395833 w 4425733"/>
              <a:gd name="connsiteY2" fmla="*/ 3698629 h 3698629"/>
              <a:gd name="connsiteX3" fmla="*/ 1238102 w 4425733"/>
              <a:gd name="connsiteY3" fmla="*/ 3042796 h 3698629"/>
              <a:gd name="connsiteX4" fmla="*/ 3427243 w 4425733"/>
              <a:gd name="connsiteY4" fmla="*/ 1696615 h 3698629"/>
              <a:gd name="connsiteX5" fmla="*/ 3584974 w 4425733"/>
              <a:gd name="connsiteY5" fmla="*/ 2352449 h 3698629"/>
              <a:gd name="connsiteX6" fmla="*/ 211770 w 4425733"/>
              <a:gd name="connsiteY6" fmla="*/ 3163718 h 3698629"/>
              <a:gd name="connsiteX7" fmla="*/ 54040 w 4425733"/>
              <a:gd name="connsiteY7" fmla="*/ 2507884 h 3698629"/>
              <a:gd name="connsiteX8" fmla="*/ 4268002 w 4425733"/>
              <a:gd name="connsiteY8" fmla="*/ 674727 h 3698629"/>
              <a:gd name="connsiteX9" fmla="*/ 4425733 w 4425733"/>
              <a:gd name="connsiteY9" fmla="*/ 1330560 h 3698629"/>
              <a:gd name="connsiteX10" fmla="*/ 595531 w 4425733"/>
              <a:gd name="connsiteY10" fmla="*/ 2251739 h 3698629"/>
              <a:gd name="connsiteX11" fmla="*/ 437800 w 4425733"/>
              <a:gd name="connsiteY11" fmla="*/ 1595906 h 3698629"/>
              <a:gd name="connsiteX12" fmla="*/ 3665284 w 4425733"/>
              <a:gd name="connsiteY12" fmla="*/ 0 h 3698629"/>
              <a:gd name="connsiteX13" fmla="*/ 3823015 w 4425733"/>
              <a:gd name="connsiteY13" fmla="*/ 655834 h 3698629"/>
              <a:gd name="connsiteX14" fmla="*/ 157731 w 4425733"/>
              <a:gd name="connsiteY14" fmla="*/ 1537349 h 3698629"/>
              <a:gd name="connsiteX15" fmla="*/ 0 w 4425733"/>
              <a:gd name="connsiteY15" fmla="*/ 881516 h 369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25733" h="3698629">
                <a:moveTo>
                  <a:pt x="4224357" y="2324590"/>
                </a:moveTo>
                <a:lnTo>
                  <a:pt x="4382088" y="2980423"/>
                </a:lnTo>
                <a:lnTo>
                  <a:pt x="1395833" y="3698629"/>
                </a:lnTo>
                <a:lnTo>
                  <a:pt x="1238102" y="3042796"/>
                </a:lnTo>
                <a:close/>
                <a:moveTo>
                  <a:pt x="3427243" y="1696615"/>
                </a:moveTo>
                <a:lnTo>
                  <a:pt x="3584974" y="2352449"/>
                </a:lnTo>
                <a:lnTo>
                  <a:pt x="211770" y="3163718"/>
                </a:lnTo>
                <a:lnTo>
                  <a:pt x="54040" y="2507884"/>
                </a:lnTo>
                <a:close/>
                <a:moveTo>
                  <a:pt x="4268002" y="674727"/>
                </a:moveTo>
                <a:lnTo>
                  <a:pt x="4425733" y="1330560"/>
                </a:lnTo>
                <a:lnTo>
                  <a:pt x="595531" y="2251739"/>
                </a:lnTo>
                <a:lnTo>
                  <a:pt x="437800" y="1595906"/>
                </a:lnTo>
                <a:close/>
                <a:moveTo>
                  <a:pt x="3665284" y="0"/>
                </a:moveTo>
                <a:lnTo>
                  <a:pt x="3823015" y="655834"/>
                </a:lnTo>
                <a:lnTo>
                  <a:pt x="157731" y="1537349"/>
                </a:lnTo>
                <a:lnTo>
                  <a:pt x="0" y="88151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76521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02B74D8F-E392-4214-A738-85B24DC6AD8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198243B-12D6-46A4-A1D8-8054F64F487F}" type="datetimeFigureOut">
              <a:rPr lang="zh-CN" altLang="en-US"/>
              <a:pPr>
                <a:defRPr/>
              </a:pPr>
              <a:t>2022/2/22</a:t>
            </a:fld>
            <a:endParaRPr lang="zh-CN" altLang="en-US"/>
          </a:p>
        </p:txBody>
      </p:sp>
      <p:sp>
        <p:nvSpPr>
          <p:cNvPr id="5" name="页脚占位符 4">
            <a:extLst>
              <a:ext uri="{FF2B5EF4-FFF2-40B4-BE49-F238E27FC236}">
                <a16:creationId xmlns:a16="http://schemas.microsoft.com/office/drawing/2014/main" xmlns="" id="{829EB4C3-95E6-4D80-A21F-49390EDB0D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F53B585-5523-4DA2-B702-0A472352E01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89C903E7-CE3F-4D34-890B-033A0913A665}" type="slidenum">
              <a:rPr lang="zh-CN" altLang="en-US"/>
              <a:pPr/>
              <a:t>‹#›</a:t>
            </a:fld>
            <a:endParaRPr lang="zh-CN" altLang="en-US"/>
          </a:p>
        </p:txBody>
      </p:sp>
    </p:spTree>
    <p:extLst>
      <p:ext uri="{BB962C8B-B14F-4D97-AF65-F5344CB8AC3E}">
        <p14:creationId xmlns:p14="http://schemas.microsoft.com/office/powerpoint/2010/main" val="41064951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3656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9518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71325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51303"/>
      </p:ext>
    </p:extLst>
  </p:cSld>
  <p:clrMapOvr>
    <a:masterClrMapping/>
  </p:clrMapOvr>
  <p:transition advTm="2000">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E042240-DCB1-4A84-ACFD-9AC04E9D02D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D91E217A-D5AD-444A-997E-342159F68B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3295B33D-FF9A-4EE9-AB4D-9824D155F28F}"/>
              </a:ext>
            </a:extLst>
          </p:cNvPr>
          <p:cNvSpPr>
            <a:spLocks noGrp="1"/>
          </p:cNvSpPr>
          <p:nvPr>
            <p:ph type="dt" sz="half" idx="10"/>
          </p:nvPr>
        </p:nvSpPr>
        <p:spPr/>
        <p:txBody>
          <a:bodyPr/>
          <a:lstStyle/>
          <a:p>
            <a:fld id="{8EDC2B21-35C6-4134-8625-4745F0FC62D4}" type="datetimeFigureOut">
              <a:rPr lang="zh-CN" altLang="en-US" smtClean="0"/>
              <a:t>2022/2/22</a:t>
            </a:fld>
            <a:endParaRPr lang="zh-CN" altLang="en-US"/>
          </a:p>
        </p:txBody>
      </p:sp>
      <p:sp>
        <p:nvSpPr>
          <p:cNvPr id="5" name="页脚占位符 4">
            <a:extLst>
              <a:ext uri="{FF2B5EF4-FFF2-40B4-BE49-F238E27FC236}">
                <a16:creationId xmlns:a16="http://schemas.microsoft.com/office/drawing/2014/main" xmlns="" id="{3B13B337-091B-4BA1-A020-9CA4AD2FD7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E21BCBAD-ADEC-4348-8ED1-F269287C38DD}"/>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734330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FBBBED3-0BFF-4DF8-92C5-BD66FBBA53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C2F34EBD-CEC5-4A45-853D-2B5FA1494F0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739D9184-FDFB-46F5-9A31-917AD0E9154E}"/>
              </a:ext>
            </a:extLst>
          </p:cNvPr>
          <p:cNvSpPr>
            <a:spLocks noGrp="1"/>
          </p:cNvSpPr>
          <p:nvPr>
            <p:ph type="dt" sz="half" idx="10"/>
          </p:nvPr>
        </p:nvSpPr>
        <p:spPr/>
        <p:txBody>
          <a:bodyPr/>
          <a:lstStyle/>
          <a:p>
            <a:fld id="{8EDC2B21-35C6-4134-8625-4745F0FC62D4}" type="datetimeFigureOut">
              <a:rPr lang="zh-CN" altLang="en-US" smtClean="0"/>
              <a:t>2022/2/22</a:t>
            </a:fld>
            <a:endParaRPr lang="zh-CN" altLang="en-US"/>
          </a:p>
        </p:txBody>
      </p:sp>
      <p:sp>
        <p:nvSpPr>
          <p:cNvPr id="5" name="页脚占位符 4">
            <a:extLst>
              <a:ext uri="{FF2B5EF4-FFF2-40B4-BE49-F238E27FC236}">
                <a16:creationId xmlns:a16="http://schemas.microsoft.com/office/drawing/2014/main" xmlns="" id="{D4A117ED-4253-4BE0-B0C7-B88C885038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63240303-13EA-4AE8-AEE1-952F8BDA6542}"/>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33322936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C59C8C8-9F5C-48AA-9FF1-97077C029F9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765691D9-53B0-4BC5-93D8-5359405AB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131D9856-FC8E-4B7A-BB3E-086FB062B1CB}"/>
              </a:ext>
            </a:extLst>
          </p:cNvPr>
          <p:cNvSpPr>
            <a:spLocks noGrp="1"/>
          </p:cNvSpPr>
          <p:nvPr>
            <p:ph type="dt" sz="half" idx="10"/>
          </p:nvPr>
        </p:nvSpPr>
        <p:spPr/>
        <p:txBody>
          <a:bodyPr/>
          <a:lstStyle/>
          <a:p>
            <a:fld id="{8EDC2B21-35C6-4134-8625-4745F0FC62D4}" type="datetimeFigureOut">
              <a:rPr lang="zh-CN" altLang="en-US" smtClean="0"/>
              <a:t>2022/2/22</a:t>
            </a:fld>
            <a:endParaRPr lang="zh-CN" altLang="en-US"/>
          </a:p>
        </p:txBody>
      </p:sp>
      <p:sp>
        <p:nvSpPr>
          <p:cNvPr id="5" name="页脚占位符 4">
            <a:extLst>
              <a:ext uri="{FF2B5EF4-FFF2-40B4-BE49-F238E27FC236}">
                <a16:creationId xmlns:a16="http://schemas.microsoft.com/office/drawing/2014/main" xmlns="" id="{27914050-2D7C-4D16-9FBD-9A665907D9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E707FBD-6272-4895-A07D-0B7ACDABE1DA}"/>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5245853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FF17C2F-4639-4F0A-B8DF-02200E66C4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47313D68-2B34-4814-A8F2-8E881AAC52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4EFB1D9-08AD-4DD4-8025-968F9058833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CFBC9817-6A0E-4094-B873-1A999FFFB0B8}"/>
              </a:ext>
            </a:extLst>
          </p:cNvPr>
          <p:cNvSpPr>
            <a:spLocks noGrp="1"/>
          </p:cNvSpPr>
          <p:nvPr>
            <p:ph type="dt" sz="half" idx="10"/>
          </p:nvPr>
        </p:nvSpPr>
        <p:spPr/>
        <p:txBody>
          <a:bodyPr/>
          <a:lstStyle/>
          <a:p>
            <a:fld id="{8EDC2B21-35C6-4134-8625-4745F0FC62D4}" type="datetimeFigureOut">
              <a:rPr lang="zh-CN" altLang="en-US" smtClean="0"/>
              <a:t>2022/2/22</a:t>
            </a:fld>
            <a:endParaRPr lang="zh-CN" altLang="en-US"/>
          </a:p>
        </p:txBody>
      </p:sp>
      <p:sp>
        <p:nvSpPr>
          <p:cNvPr id="6" name="页脚占位符 5">
            <a:extLst>
              <a:ext uri="{FF2B5EF4-FFF2-40B4-BE49-F238E27FC236}">
                <a16:creationId xmlns:a16="http://schemas.microsoft.com/office/drawing/2014/main" xmlns="" id="{9701A667-304E-4540-B4D7-636AECB630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1ABA0E9-F274-4202-9EA0-5D19AF0064FB}"/>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3178715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9028A5D-6841-430C-9FB1-2A84800DE5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30FA16F-FA97-443D-84F7-09A9702CB5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36E9D1B2-A459-4880-99FE-4F9E8D95E6C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CDD854B7-F8C2-4BA9-92E6-5FF0FC85DF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A3C55BC2-6982-441B-884F-7102F893233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E14A4EA3-74C5-44E8-B2BF-93F97AF64273}"/>
              </a:ext>
            </a:extLst>
          </p:cNvPr>
          <p:cNvSpPr>
            <a:spLocks noGrp="1"/>
          </p:cNvSpPr>
          <p:nvPr>
            <p:ph type="dt" sz="half" idx="10"/>
          </p:nvPr>
        </p:nvSpPr>
        <p:spPr/>
        <p:txBody>
          <a:bodyPr/>
          <a:lstStyle/>
          <a:p>
            <a:fld id="{8EDC2B21-35C6-4134-8625-4745F0FC62D4}" type="datetimeFigureOut">
              <a:rPr lang="zh-CN" altLang="en-US" smtClean="0"/>
              <a:t>2022/2/22</a:t>
            </a:fld>
            <a:endParaRPr lang="zh-CN" altLang="en-US"/>
          </a:p>
        </p:txBody>
      </p:sp>
      <p:sp>
        <p:nvSpPr>
          <p:cNvPr id="8" name="页脚占位符 7">
            <a:extLst>
              <a:ext uri="{FF2B5EF4-FFF2-40B4-BE49-F238E27FC236}">
                <a16:creationId xmlns:a16="http://schemas.microsoft.com/office/drawing/2014/main" xmlns="" id="{5A666145-288B-4697-8402-047ED2F0B6E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A8486FFF-A4B3-40A3-9D12-3B42EBE5B322}"/>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61538629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8B3160-512D-47F3-B6B8-276EBD38DC8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CAB442E-6776-4145-937B-8A921FD95513}"/>
              </a:ext>
            </a:extLst>
          </p:cNvPr>
          <p:cNvSpPr>
            <a:spLocks noGrp="1"/>
          </p:cNvSpPr>
          <p:nvPr>
            <p:ph type="dt" sz="half" idx="10"/>
          </p:nvPr>
        </p:nvSpPr>
        <p:spPr/>
        <p:txBody>
          <a:bodyPr/>
          <a:lstStyle/>
          <a:p>
            <a:fld id="{8EDC2B21-35C6-4134-8625-4745F0FC62D4}" type="datetimeFigureOut">
              <a:rPr lang="zh-CN" altLang="en-US" smtClean="0"/>
              <a:t>2022/2/22</a:t>
            </a:fld>
            <a:endParaRPr lang="zh-CN" altLang="en-US"/>
          </a:p>
        </p:txBody>
      </p:sp>
      <p:sp>
        <p:nvSpPr>
          <p:cNvPr id="4" name="页脚占位符 3">
            <a:extLst>
              <a:ext uri="{FF2B5EF4-FFF2-40B4-BE49-F238E27FC236}">
                <a16:creationId xmlns:a16="http://schemas.microsoft.com/office/drawing/2014/main" xmlns="" id="{B3B49364-5832-41A8-8E83-0D1752416B6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176672DA-1849-4765-AEC3-E175843F3675}"/>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7126753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888C34B0-3C58-46AA-B253-867441735CB3}"/>
              </a:ext>
            </a:extLst>
          </p:cNvPr>
          <p:cNvSpPr>
            <a:spLocks noGrp="1"/>
          </p:cNvSpPr>
          <p:nvPr>
            <p:ph type="dt" sz="half" idx="10"/>
          </p:nvPr>
        </p:nvSpPr>
        <p:spPr/>
        <p:txBody>
          <a:bodyPr/>
          <a:lstStyle/>
          <a:p>
            <a:fld id="{8EDC2B21-35C6-4134-8625-4745F0FC62D4}" type="datetimeFigureOut">
              <a:rPr lang="zh-CN" altLang="en-US" smtClean="0"/>
              <a:t>2022/2/22</a:t>
            </a:fld>
            <a:endParaRPr lang="zh-CN" altLang="en-US"/>
          </a:p>
        </p:txBody>
      </p:sp>
      <p:sp>
        <p:nvSpPr>
          <p:cNvPr id="3" name="页脚占位符 2">
            <a:extLst>
              <a:ext uri="{FF2B5EF4-FFF2-40B4-BE49-F238E27FC236}">
                <a16:creationId xmlns:a16="http://schemas.microsoft.com/office/drawing/2014/main" xmlns="" id="{C1BE6DD1-4B4C-4B7A-9611-E470975F590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2F3BEA59-97A6-4794-840A-12030E6C3CE1}"/>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3313676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D36DF2D-9561-49EB-9E20-ACB8DCACEE8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7A47992-99BC-4EC7-80BE-EFE5486D3713}" type="datetimeFigureOut">
              <a:rPr lang="zh-CN" altLang="en-US"/>
              <a:pPr>
                <a:defRPr/>
              </a:pPr>
              <a:t>2022/2/22</a:t>
            </a:fld>
            <a:endParaRPr lang="zh-CN" altLang="en-US"/>
          </a:p>
        </p:txBody>
      </p:sp>
      <p:sp>
        <p:nvSpPr>
          <p:cNvPr id="5" name="页脚占位符 4">
            <a:extLst>
              <a:ext uri="{FF2B5EF4-FFF2-40B4-BE49-F238E27FC236}">
                <a16:creationId xmlns:a16="http://schemas.microsoft.com/office/drawing/2014/main" xmlns="" id="{80E395D5-4B70-44B6-8D5F-2DF49675D6B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01820F6-E718-41DA-A2F0-6A525C4A3D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C361319B-EE6B-437C-BA49-96B0648D4CA6}" type="slidenum">
              <a:rPr lang="zh-CN" altLang="en-US"/>
              <a:pPr/>
              <a:t>‹#›</a:t>
            </a:fld>
            <a:endParaRPr lang="zh-CN" altLang="en-US"/>
          </a:p>
        </p:txBody>
      </p:sp>
    </p:spTree>
    <p:extLst>
      <p:ext uri="{BB962C8B-B14F-4D97-AF65-F5344CB8AC3E}">
        <p14:creationId xmlns:p14="http://schemas.microsoft.com/office/powerpoint/2010/main" val="3326646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CAA73C3-3697-4A2F-A573-D1428B0D68B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2029011D-FC0E-4870-B28B-9C58D9EBDF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8E9EC609-F8E3-4E4E-94B4-9B22CB7BA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7D3DEF74-74FF-469C-BFC5-8B68249BC865}"/>
              </a:ext>
            </a:extLst>
          </p:cNvPr>
          <p:cNvSpPr>
            <a:spLocks noGrp="1"/>
          </p:cNvSpPr>
          <p:nvPr>
            <p:ph type="dt" sz="half" idx="10"/>
          </p:nvPr>
        </p:nvSpPr>
        <p:spPr/>
        <p:txBody>
          <a:bodyPr/>
          <a:lstStyle/>
          <a:p>
            <a:fld id="{8EDC2B21-35C6-4134-8625-4745F0FC62D4}" type="datetimeFigureOut">
              <a:rPr lang="zh-CN" altLang="en-US" smtClean="0"/>
              <a:t>2022/2/22</a:t>
            </a:fld>
            <a:endParaRPr lang="zh-CN" altLang="en-US"/>
          </a:p>
        </p:txBody>
      </p:sp>
      <p:sp>
        <p:nvSpPr>
          <p:cNvPr id="6" name="页脚占位符 5">
            <a:extLst>
              <a:ext uri="{FF2B5EF4-FFF2-40B4-BE49-F238E27FC236}">
                <a16:creationId xmlns:a16="http://schemas.microsoft.com/office/drawing/2014/main" xmlns="" id="{8656059B-0C08-4A95-BFC1-B8FEC9FFB0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7D9D68D1-E490-4C6C-867A-462B51B3BD52}"/>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21100685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A67E111-21B5-4CDB-B5A9-0610578BCD6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ABDED17-0D8F-4EE3-8E9C-63E40CCC1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F9B99B8E-FAD3-4E32-8FBA-4F14ECD45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748661CB-1A88-45B4-B480-17329775AD3F}"/>
              </a:ext>
            </a:extLst>
          </p:cNvPr>
          <p:cNvSpPr>
            <a:spLocks noGrp="1"/>
          </p:cNvSpPr>
          <p:nvPr>
            <p:ph type="dt" sz="half" idx="10"/>
          </p:nvPr>
        </p:nvSpPr>
        <p:spPr/>
        <p:txBody>
          <a:bodyPr/>
          <a:lstStyle/>
          <a:p>
            <a:fld id="{8EDC2B21-35C6-4134-8625-4745F0FC62D4}" type="datetimeFigureOut">
              <a:rPr lang="zh-CN" altLang="en-US" smtClean="0"/>
              <a:t>2022/2/22</a:t>
            </a:fld>
            <a:endParaRPr lang="zh-CN" altLang="en-US"/>
          </a:p>
        </p:txBody>
      </p:sp>
      <p:sp>
        <p:nvSpPr>
          <p:cNvPr id="6" name="页脚占位符 5">
            <a:extLst>
              <a:ext uri="{FF2B5EF4-FFF2-40B4-BE49-F238E27FC236}">
                <a16:creationId xmlns:a16="http://schemas.microsoft.com/office/drawing/2014/main" xmlns="" id="{C2BB8502-85D4-4564-B519-513678F237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5F976B60-7C51-4FC5-BD88-F579C9DDA245}"/>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5294413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B7B45D-AE62-4F81-8957-48B14B340C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993D128-410B-4704-AEEC-F167588EF62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E7409C1-E46C-4923-B0EF-5E8286A668A4}"/>
              </a:ext>
            </a:extLst>
          </p:cNvPr>
          <p:cNvSpPr>
            <a:spLocks noGrp="1"/>
          </p:cNvSpPr>
          <p:nvPr>
            <p:ph type="dt" sz="half" idx="10"/>
          </p:nvPr>
        </p:nvSpPr>
        <p:spPr/>
        <p:txBody>
          <a:bodyPr/>
          <a:lstStyle/>
          <a:p>
            <a:fld id="{8EDC2B21-35C6-4134-8625-4745F0FC62D4}" type="datetimeFigureOut">
              <a:rPr lang="zh-CN" altLang="en-US" smtClean="0"/>
              <a:t>2022/2/22</a:t>
            </a:fld>
            <a:endParaRPr lang="zh-CN" altLang="en-US"/>
          </a:p>
        </p:txBody>
      </p:sp>
      <p:sp>
        <p:nvSpPr>
          <p:cNvPr id="5" name="页脚占位符 4">
            <a:extLst>
              <a:ext uri="{FF2B5EF4-FFF2-40B4-BE49-F238E27FC236}">
                <a16:creationId xmlns:a16="http://schemas.microsoft.com/office/drawing/2014/main" xmlns="" id="{F610BBF3-4617-41AC-9079-BC079D8E4A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D1BE3B7-E329-464E-84B2-71B2A232CF9F}"/>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39171056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49BD5B55-6821-4D98-A7CA-B46E5925D26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2A8FABF-64CC-417B-9B32-5DED6CC2E6B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A39B311-A6B6-4990-857D-D4A5911244CA}"/>
              </a:ext>
            </a:extLst>
          </p:cNvPr>
          <p:cNvSpPr>
            <a:spLocks noGrp="1"/>
          </p:cNvSpPr>
          <p:nvPr>
            <p:ph type="dt" sz="half" idx="10"/>
          </p:nvPr>
        </p:nvSpPr>
        <p:spPr/>
        <p:txBody>
          <a:bodyPr/>
          <a:lstStyle/>
          <a:p>
            <a:fld id="{8EDC2B21-35C6-4134-8625-4745F0FC62D4}" type="datetimeFigureOut">
              <a:rPr lang="zh-CN" altLang="en-US" smtClean="0"/>
              <a:t>2022/2/22</a:t>
            </a:fld>
            <a:endParaRPr lang="zh-CN" altLang="en-US"/>
          </a:p>
        </p:txBody>
      </p:sp>
      <p:sp>
        <p:nvSpPr>
          <p:cNvPr id="5" name="页脚占位符 4">
            <a:extLst>
              <a:ext uri="{FF2B5EF4-FFF2-40B4-BE49-F238E27FC236}">
                <a16:creationId xmlns:a16="http://schemas.microsoft.com/office/drawing/2014/main" xmlns="" id="{616BE47A-ED57-4171-B167-EC951B04EB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223BF74-18BC-4A11-856E-D74B6535DFEB}"/>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20789803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BBEFBD9-8C05-4AFC-A284-FAF20F9582DF}"/>
              </a:ext>
            </a:extLst>
          </p:cNvPr>
          <p:cNvSpPr>
            <a:spLocks noGrp="1"/>
          </p:cNvSpPr>
          <p:nvPr>
            <p:ph type="pic" sz="quarter" idx="10"/>
          </p:nvPr>
        </p:nvSpPr>
        <p:spPr>
          <a:xfrm>
            <a:off x="4967900" y="-1"/>
            <a:ext cx="7224100" cy="6858000"/>
          </a:xfrm>
          <a:custGeom>
            <a:avLst/>
            <a:gdLst>
              <a:gd name="connsiteX0" fmla="*/ 0 w 7224100"/>
              <a:gd name="connsiteY0" fmla="*/ 0 h 6858000"/>
              <a:gd name="connsiteX1" fmla="*/ 5221529 w 7224100"/>
              <a:gd name="connsiteY1" fmla="*/ 0 h 6858000"/>
              <a:gd name="connsiteX2" fmla="*/ 7224100 w 7224100"/>
              <a:gd name="connsiteY2" fmla="*/ 5385657 h 6858000"/>
              <a:gd name="connsiteX3" fmla="*/ 7224100 w 7224100"/>
              <a:gd name="connsiteY3" fmla="*/ 6858000 h 6858000"/>
              <a:gd name="connsiteX4" fmla="*/ 2547750 w 72241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100" h="6858000">
                <a:moveTo>
                  <a:pt x="0" y="0"/>
                </a:moveTo>
                <a:lnTo>
                  <a:pt x="5221529" y="0"/>
                </a:lnTo>
                <a:lnTo>
                  <a:pt x="7224100" y="5385657"/>
                </a:lnTo>
                <a:lnTo>
                  <a:pt x="7224100" y="6858000"/>
                </a:lnTo>
                <a:lnTo>
                  <a:pt x="254775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3044094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xmlns="" id="{BEC60116-21E0-4C00-B293-0477FAFB3755}"/>
              </a:ext>
            </a:extLst>
          </p:cNvPr>
          <p:cNvSpPr>
            <a:spLocks noGrp="1"/>
          </p:cNvSpPr>
          <p:nvPr>
            <p:ph type="pic" sz="quarter" idx="10"/>
          </p:nvPr>
        </p:nvSpPr>
        <p:spPr>
          <a:xfrm>
            <a:off x="0" y="606056"/>
            <a:ext cx="4240306" cy="5645888"/>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2744929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p:ext uri="{DCECCB84-F9BA-43D5-87BE-67443E8EF086}">
      <p15:sldGuideLst xmlns:p15="http://schemas.microsoft.com/office/powerpoint/2012/main" xmlns="">
        <p15:guide id="1"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89C9F199-C23F-4472-95E5-C048031B8CBA}"/>
              </a:ext>
            </a:extLst>
          </p:cNvPr>
          <p:cNvSpPr>
            <a:spLocks noGrp="1"/>
          </p:cNvSpPr>
          <p:nvPr>
            <p:ph type="pic" sz="quarter" idx="10"/>
          </p:nvPr>
        </p:nvSpPr>
        <p:spPr>
          <a:xfrm>
            <a:off x="-1" y="0"/>
            <a:ext cx="2892048" cy="6858000"/>
          </a:xfrm>
          <a:custGeom>
            <a:avLst/>
            <a:gdLst>
              <a:gd name="connsiteX0" fmla="*/ 0 w 2892048"/>
              <a:gd name="connsiteY0" fmla="*/ 0 h 6858000"/>
              <a:gd name="connsiteX1" fmla="*/ 2892048 w 2892048"/>
              <a:gd name="connsiteY1" fmla="*/ 0 h 6858000"/>
              <a:gd name="connsiteX2" fmla="*/ 1012654 w 2892048"/>
              <a:gd name="connsiteY2" fmla="*/ 6858000 h 6858000"/>
              <a:gd name="connsiteX3" fmla="*/ 0 w 28920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92048" h="6858000">
                <a:moveTo>
                  <a:pt x="0" y="0"/>
                </a:moveTo>
                <a:lnTo>
                  <a:pt x="2892048" y="0"/>
                </a:lnTo>
                <a:lnTo>
                  <a:pt x="1012654" y="6858000"/>
                </a:lnTo>
                <a:lnTo>
                  <a:pt x="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809280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D08203-0262-4B9C-ADA3-3351DA5BFBFB}"/>
              </a:ext>
            </a:extLst>
          </p:cNvPr>
          <p:cNvSpPr>
            <a:spLocks noGrp="1"/>
          </p:cNvSpPr>
          <p:nvPr>
            <p:ph type="pic" sz="quarter" idx="10"/>
          </p:nvPr>
        </p:nvSpPr>
        <p:spPr>
          <a:xfrm>
            <a:off x="10069476" y="0"/>
            <a:ext cx="2122524" cy="6857999"/>
          </a:xfrm>
          <a:custGeom>
            <a:avLst/>
            <a:gdLst>
              <a:gd name="connsiteX0" fmla="*/ 1190070 w 2122524"/>
              <a:gd name="connsiteY0" fmla="*/ 0 h 6857999"/>
              <a:gd name="connsiteX1" fmla="*/ 2122524 w 2122524"/>
              <a:gd name="connsiteY1" fmla="*/ 0 h 6857999"/>
              <a:gd name="connsiteX2" fmla="*/ 2122524 w 2122524"/>
              <a:gd name="connsiteY2" fmla="*/ 6857999 h 6857999"/>
              <a:gd name="connsiteX3" fmla="*/ 0 w 2122524"/>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2122524" h="6857999">
                <a:moveTo>
                  <a:pt x="1190070" y="0"/>
                </a:moveTo>
                <a:lnTo>
                  <a:pt x="2122524" y="0"/>
                </a:lnTo>
                <a:lnTo>
                  <a:pt x="2122524" y="6857999"/>
                </a:lnTo>
                <a:lnTo>
                  <a:pt x="0" y="6857999"/>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0906808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CC22036-0B9F-40A7-89D8-8F3CF12B6AE6}"/>
              </a:ext>
            </a:extLst>
          </p:cNvPr>
          <p:cNvSpPr>
            <a:spLocks noGrp="1"/>
          </p:cNvSpPr>
          <p:nvPr>
            <p:ph type="pic" sz="quarter" idx="10"/>
          </p:nvPr>
        </p:nvSpPr>
        <p:spPr>
          <a:xfrm>
            <a:off x="1096042" y="2467428"/>
            <a:ext cx="2695964" cy="2695962"/>
          </a:xfrm>
          <a:custGeom>
            <a:avLst/>
            <a:gdLst>
              <a:gd name="connsiteX0" fmla="*/ 1347982 w 2695964"/>
              <a:gd name="connsiteY0" fmla="*/ 0 h 2695962"/>
              <a:gd name="connsiteX1" fmla="*/ 2695964 w 2695964"/>
              <a:gd name="connsiteY1" fmla="*/ 1347981 h 2695962"/>
              <a:gd name="connsiteX2" fmla="*/ 1347982 w 2695964"/>
              <a:gd name="connsiteY2" fmla="*/ 2695962 h 2695962"/>
              <a:gd name="connsiteX3" fmla="*/ 0 w 2695964"/>
              <a:gd name="connsiteY3" fmla="*/ 1347981 h 2695962"/>
              <a:gd name="connsiteX4" fmla="*/ 1347982 w 2695964"/>
              <a:gd name="connsiteY4" fmla="*/ 0 h 2695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5964" h="2695962">
                <a:moveTo>
                  <a:pt x="1347982" y="0"/>
                </a:moveTo>
                <a:cubicBezTo>
                  <a:pt x="2092452" y="0"/>
                  <a:pt x="2695964" y="603512"/>
                  <a:pt x="2695964" y="1347981"/>
                </a:cubicBezTo>
                <a:cubicBezTo>
                  <a:pt x="2695964" y="2092450"/>
                  <a:pt x="2092452" y="2695962"/>
                  <a:pt x="1347982" y="2695962"/>
                </a:cubicBezTo>
                <a:cubicBezTo>
                  <a:pt x="603512" y="2695962"/>
                  <a:pt x="0" y="2092450"/>
                  <a:pt x="0" y="1347981"/>
                </a:cubicBezTo>
                <a:cubicBezTo>
                  <a:pt x="0" y="603512"/>
                  <a:pt x="603512" y="0"/>
                  <a:pt x="1347982"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943732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7B7AF7E8-B640-4FAF-AF81-341E6015985E}"/>
              </a:ext>
            </a:extLst>
          </p:cNvPr>
          <p:cNvSpPr>
            <a:spLocks noGrp="1"/>
          </p:cNvSpPr>
          <p:nvPr>
            <p:ph type="pic" sz="quarter" idx="10"/>
          </p:nvPr>
        </p:nvSpPr>
        <p:spPr>
          <a:xfrm>
            <a:off x="4876800" y="1925501"/>
            <a:ext cx="2438400" cy="2738950"/>
          </a:xfrm>
          <a:custGeom>
            <a:avLst/>
            <a:gdLst>
              <a:gd name="connsiteX0" fmla="*/ 1219200 w 2438400"/>
              <a:gd name="connsiteY0" fmla="*/ 0 h 2738950"/>
              <a:gd name="connsiteX1" fmla="*/ 1347916 w 2438400"/>
              <a:gd name="connsiteY1" fmla="*/ 30112 h 2738950"/>
              <a:gd name="connsiteX2" fmla="*/ 2278792 w 2438400"/>
              <a:gd name="connsiteY2" fmla="*/ 495440 h 2738950"/>
              <a:gd name="connsiteX3" fmla="*/ 2438400 w 2438400"/>
              <a:gd name="connsiteY3" fmla="*/ 753841 h 2738950"/>
              <a:gd name="connsiteX4" fmla="*/ 2438400 w 2438400"/>
              <a:gd name="connsiteY4" fmla="*/ 1985109 h 2738950"/>
              <a:gd name="connsiteX5" fmla="*/ 2278792 w 2438400"/>
              <a:gd name="connsiteY5" fmla="*/ 2243509 h 2738950"/>
              <a:gd name="connsiteX6" fmla="*/ 1347916 w 2438400"/>
              <a:gd name="connsiteY6" fmla="*/ 2708838 h 2738950"/>
              <a:gd name="connsiteX7" fmla="*/ 1090484 w 2438400"/>
              <a:gd name="connsiteY7" fmla="*/ 2708838 h 2738950"/>
              <a:gd name="connsiteX8" fmla="*/ 159608 w 2438400"/>
              <a:gd name="connsiteY8" fmla="*/ 2243509 h 2738950"/>
              <a:gd name="connsiteX9" fmla="*/ 0 w 2438400"/>
              <a:gd name="connsiteY9" fmla="*/ 1985109 h 2738950"/>
              <a:gd name="connsiteX10" fmla="*/ 0 w 2438400"/>
              <a:gd name="connsiteY10" fmla="*/ 753841 h 2738950"/>
              <a:gd name="connsiteX11" fmla="*/ 159608 w 2438400"/>
              <a:gd name="connsiteY11" fmla="*/ 495440 h 2738950"/>
              <a:gd name="connsiteX12" fmla="*/ 1090484 w 2438400"/>
              <a:gd name="connsiteY12" fmla="*/ 30112 h 2738950"/>
              <a:gd name="connsiteX13" fmla="*/ 1219200 w 2438400"/>
              <a:gd name="connsiteY13" fmla="*/ 0 h 27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400" h="2738950">
                <a:moveTo>
                  <a:pt x="1219200" y="0"/>
                </a:moveTo>
                <a:cubicBezTo>
                  <a:pt x="1263221" y="0"/>
                  <a:pt x="1307243" y="10037"/>
                  <a:pt x="1347916" y="30112"/>
                </a:cubicBezTo>
                <a:cubicBezTo>
                  <a:pt x="1347916" y="30112"/>
                  <a:pt x="1347916" y="30112"/>
                  <a:pt x="2278792" y="495440"/>
                </a:cubicBezTo>
                <a:cubicBezTo>
                  <a:pt x="2376616" y="544856"/>
                  <a:pt x="2438400" y="644716"/>
                  <a:pt x="2438400" y="753841"/>
                </a:cubicBezTo>
                <a:cubicBezTo>
                  <a:pt x="2438400" y="753841"/>
                  <a:pt x="2438400" y="753841"/>
                  <a:pt x="2438400" y="1985109"/>
                </a:cubicBezTo>
                <a:cubicBezTo>
                  <a:pt x="2438400" y="2094234"/>
                  <a:pt x="2376616" y="2194094"/>
                  <a:pt x="2278792" y="2243509"/>
                </a:cubicBezTo>
                <a:cubicBezTo>
                  <a:pt x="2278792" y="2243509"/>
                  <a:pt x="2278792" y="2243509"/>
                  <a:pt x="1347916" y="2708838"/>
                </a:cubicBezTo>
                <a:cubicBezTo>
                  <a:pt x="1266568" y="2748988"/>
                  <a:pt x="1171832" y="2748988"/>
                  <a:pt x="1090484" y="2708838"/>
                </a:cubicBezTo>
                <a:cubicBezTo>
                  <a:pt x="1090484" y="2708838"/>
                  <a:pt x="1090484" y="2708838"/>
                  <a:pt x="159608" y="2243509"/>
                </a:cubicBezTo>
                <a:cubicBezTo>
                  <a:pt x="61784" y="2194094"/>
                  <a:pt x="0" y="2094234"/>
                  <a:pt x="0" y="1985109"/>
                </a:cubicBezTo>
                <a:cubicBezTo>
                  <a:pt x="0" y="1985109"/>
                  <a:pt x="0" y="1985109"/>
                  <a:pt x="0" y="753841"/>
                </a:cubicBezTo>
                <a:cubicBezTo>
                  <a:pt x="0" y="644716"/>
                  <a:pt x="61784" y="544856"/>
                  <a:pt x="159608" y="495440"/>
                </a:cubicBezTo>
                <a:cubicBezTo>
                  <a:pt x="159608" y="495440"/>
                  <a:pt x="159608" y="495440"/>
                  <a:pt x="1090484" y="30112"/>
                </a:cubicBezTo>
                <a:cubicBezTo>
                  <a:pt x="1131158" y="10037"/>
                  <a:pt x="1175180" y="0"/>
                  <a:pt x="12192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23234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703607ED-C7CB-4D5C-959B-E8274D5437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55D6EF8-F336-4B07-A8DD-A6237E7C3039}" type="datetimeFigureOut">
              <a:rPr lang="zh-CN" altLang="en-US"/>
              <a:pPr>
                <a:defRPr/>
              </a:pPr>
              <a:t>2022/2/22</a:t>
            </a:fld>
            <a:endParaRPr lang="zh-CN" altLang="en-US"/>
          </a:p>
        </p:txBody>
      </p:sp>
      <p:sp>
        <p:nvSpPr>
          <p:cNvPr id="5" name="页脚占位符 4">
            <a:extLst>
              <a:ext uri="{FF2B5EF4-FFF2-40B4-BE49-F238E27FC236}">
                <a16:creationId xmlns:a16="http://schemas.microsoft.com/office/drawing/2014/main" xmlns="" id="{A108374E-88DC-4B7C-AA90-0665DBFFCEF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A9EDA81-7EBB-40D1-B64C-CDC656A2AFF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4898DF-19CE-4375-A215-94FD95F7CEC9}" type="slidenum">
              <a:rPr lang="zh-CN" altLang="en-US"/>
              <a:pPr/>
              <a:t>‹#›</a:t>
            </a:fld>
            <a:endParaRPr lang="zh-CN" altLang="en-US"/>
          </a:p>
        </p:txBody>
      </p:sp>
    </p:spTree>
    <p:extLst>
      <p:ext uri="{BB962C8B-B14F-4D97-AF65-F5344CB8AC3E}">
        <p14:creationId xmlns:p14="http://schemas.microsoft.com/office/powerpoint/2010/main" val="3475645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2FC3CB16-721D-402C-833B-18ED073B22D2}"/>
              </a:ext>
            </a:extLst>
          </p:cNvPr>
          <p:cNvSpPr>
            <a:spLocks noGrp="1"/>
          </p:cNvSpPr>
          <p:nvPr>
            <p:ph type="pic" sz="quarter" idx="10"/>
          </p:nvPr>
        </p:nvSpPr>
        <p:spPr>
          <a:xfrm>
            <a:off x="6593528" y="2070808"/>
            <a:ext cx="4447156" cy="3536710"/>
          </a:xfrm>
          <a:custGeom>
            <a:avLst/>
            <a:gdLst>
              <a:gd name="connsiteX0" fmla="*/ 0 w 4447156"/>
              <a:gd name="connsiteY0" fmla="*/ 0 h 3536710"/>
              <a:gd name="connsiteX1" fmla="*/ 4447156 w 4447156"/>
              <a:gd name="connsiteY1" fmla="*/ 0 h 3536710"/>
              <a:gd name="connsiteX2" fmla="*/ 4447156 w 4447156"/>
              <a:gd name="connsiteY2" fmla="*/ 3536710 h 3536710"/>
              <a:gd name="connsiteX3" fmla="*/ 0 w 4447156"/>
              <a:gd name="connsiteY3" fmla="*/ 3536710 h 3536710"/>
            </a:gdLst>
            <a:ahLst/>
            <a:cxnLst>
              <a:cxn ang="0">
                <a:pos x="connsiteX0" y="connsiteY0"/>
              </a:cxn>
              <a:cxn ang="0">
                <a:pos x="connsiteX1" y="connsiteY1"/>
              </a:cxn>
              <a:cxn ang="0">
                <a:pos x="connsiteX2" y="connsiteY2"/>
              </a:cxn>
              <a:cxn ang="0">
                <a:pos x="connsiteX3" y="connsiteY3"/>
              </a:cxn>
            </a:cxnLst>
            <a:rect l="l" t="t" r="r" b="b"/>
            <a:pathLst>
              <a:path w="4447156" h="3536710">
                <a:moveTo>
                  <a:pt x="0" y="0"/>
                </a:moveTo>
                <a:lnTo>
                  <a:pt x="4447156" y="0"/>
                </a:lnTo>
                <a:lnTo>
                  <a:pt x="4447156" y="3536710"/>
                </a:lnTo>
                <a:lnTo>
                  <a:pt x="0" y="353671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9075499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xmlns="" id="{F6045A5C-0B3F-44A1-8CBE-2A4DFF31616A}"/>
              </a:ext>
            </a:extLst>
          </p:cNvPr>
          <p:cNvSpPr>
            <a:spLocks noGrp="1"/>
          </p:cNvSpPr>
          <p:nvPr>
            <p:ph type="pic" sz="quarter" idx="11"/>
          </p:nvPr>
        </p:nvSpPr>
        <p:spPr>
          <a:xfrm>
            <a:off x="4199904"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1" name="图片占位符 10">
            <a:extLst>
              <a:ext uri="{FF2B5EF4-FFF2-40B4-BE49-F238E27FC236}">
                <a16:creationId xmlns:a16="http://schemas.microsoft.com/office/drawing/2014/main" xmlns="" id="{B097CEF6-D4A0-4DB3-8DF3-3AC37566DE87}"/>
              </a:ext>
            </a:extLst>
          </p:cNvPr>
          <p:cNvSpPr>
            <a:spLocks noGrp="1"/>
          </p:cNvSpPr>
          <p:nvPr>
            <p:ph type="pic" sz="quarter" idx="12"/>
          </p:nvPr>
        </p:nvSpPr>
        <p:spPr>
          <a:xfrm>
            <a:off x="6595095"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2" name="图片占位符 11">
            <a:extLst>
              <a:ext uri="{FF2B5EF4-FFF2-40B4-BE49-F238E27FC236}">
                <a16:creationId xmlns:a16="http://schemas.microsoft.com/office/drawing/2014/main" xmlns="" id="{76AE0FFD-1506-407B-83BC-8DE7D76FA9E1}"/>
              </a:ext>
            </a:extLst>
          </p:cNvPr>
          <p:cNvSpPr>
            <a:spLocks noGrp="1"/>
          </p:cNvSpPr>
          <p:nvPr>
            <p:ph type="pic" sz="quarter" idx="13"/>
          </p:nvPr>
        </p:nvSpPr>
        <p:spPr>
          <a:xfrm>
            <a:off x="8990286"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9" name="图片占位符 8">
            <a:extLst>
              <a:ext uri="{FF2B5EF4-FFF2-40B4-BE49-F238E27FC236}">
                <a16:creationId xmlns:a16="http://schemas.microsoft.com/office/drawing/2014/main" xmlns="" id="{35C52171-45C8-4B5B-80A0-67663C5AA2BD}"/>
              </a:ext>
            </a:extLst>
          </p:cNvPr>
          <p:cNvSpPr>
            <a:spLocks noGrp="1"/>
          </p:cNvSpPr>
          <p:nvPr>
            <p:ph type="pic" sz="quarter" idx="10"/>
          </p:nvPr>
        </p:nvSpPr>
        <p:spPr>
          <a:xfrm>
            <a:off x="1804713"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7682832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1781869-0E09-4A90-9AB4-91755EDD2D3A}"/>
              </a:ext>
            </a:extLst>
          </p:cNvPr>
          <p:cNvSpPr>
            <a:spLocks noGrp="1"/>
          </p:cNvSpPr>
          <p:nvPr>
            <p:ph type="pic" sz="quarter" idx="10"/>
          </p:nvPr>
        </p:nvSpPr>
        <p:spPr>
          <a:xfrm>
            <a:off x="8559800" y="2022823"/>
            <a:ext cx="2765601" cy="3392387"/>
          </a:xfrm>
          <a:custGeom>
            <a:avLst/>
            <a:gdLst>
              <a:gd name="connsiteX0" fmla="*/ 0 w 2765601"/>
              <a:gd name="connsiteY0" fmla="*/ 0 h 3392387"/>
              <a:gd name="connsiteX1" fmla="*/ 2765601 w 2765601"/>
              <a:gd name="connsiteY1" fmla="*/ 0 h 3392387"/>
              <a:gd name="connsiteX2" fmla="*/ 2765601 w 2765601"/>
              <a:gd name="connsiteY2" fmla="*/ 3392387 h 3392387"/>
              <a:gd name="connsiteX3" fmla="*/ 0 w 2765601"/>
              <a:gd name="connsiteY3" fmla="*/ 3392387 h 3392387"/>
            </a:gdLst>
            <a:ahLst/>
            <a:cxnLst>
              <a:cxn ang="0">
                <a:pos x="connsiteX0" y="connsiteY0"/>
              </a:cxn>
              <a:cxn ang="0">
                <a:pos x="connsiteX1" y="connsiteY1"/>
              </a:cxn>
              <a:cxn ang="0">
                <a:pos x="connsiteX2" y="connsiteY2"/>
              </a:cxn>
              <a:cxn ang="0">
                <a:pos x="connsiteX3" y="connsiteY3"/>
              </a:cxn>
            </a:cxnLst>
            <a:rect l="l" t="t" r="r" b="b"/>
            <a:pathLst>
              <a:path w="2765601" h="3392387">
                <a:moveTo>
                  <a:pt x="0" y="0"/>
                </a:moveTo>
                <a:lnTo>
                  <a:pt x="2765601" y="0"/>
                </a:lnTo>
                <a:lnTo>
                  <a:pt x="2765601" y="3392387"/>
                </a:lnTo>
                <a:lnTo>
                  <a:pt x="0" y="3392387"/>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39165214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2048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BA9DDA4F-7649-4E06-8BEE-5444FD287A4C}"/>
              </a:ext>
            </a:extLst>
          </p:cNvPr>
          <p:cNvSpPr>
            <a:spLocks noGrp="1"/>
          </p:cNvSpPr>
          <p:nvPr>
            <p:ph type="pic" sz="quarter" idx="10"/>
          </p:nvPr>
        </p:nvSpPr>
        <p:spPr>
          <a:xfrm>
            <a:off x="1130300" y="2247900"/>
            <a:ext cx="2870200" cy="2870200"/>
          </a:xfrm>
          <a:custGeom>
            <a:avLst/>
            <a:gdLst>
              <a:gd name="connsiteX0" fmla="*/ 1435100 w 2870200"/>
              <a:gd name="connsiteY0" fmla="*/ 0 h 2870200"/>
              <a:gd name="connsiteX1" fmla="*/ 2870200 w 2870200"/>
              <a:gd name="connsiteY1" fmla="*/ 1435100 h 2870200"/>
              <a:gd name="connsiteX2" fmla="*/ 1435100 w 2870200"/>
              <a:gd name="connsiteY2" fmla="*/ 2870200 h 2870200"/>
              <a:gd name="connsiteX3" fmla="*/ 0 w 2870200"/>
              <a:gd name="connsiteY3" fmla="*/ 1435100 h 2870200"/>
              <a:gd name="connsiteX4" fmla="*/ 1435100 w 28702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200" h="2870200">
                <a:moveTo>
                  <a:pt x="1435100" y="0"/>
                </a:moveTo>
                <a:cubicBezTo>
                  <a:pt x="2227684" y="0"/>
                  <a:pt x="2870200" y="642516"/>
                  <a:pt x="2870200" y="1435100"/>
                </a:cubicBezTo>
                <a:cubicBezTo>
                  <a:pt x="2870200" y="2227684"/>
                  <a:pt x="2227684" y="2870200"/>
                  <a:pt x="1435100" y="2870200"/>
                </a:cubicBezTo>
                <a:cubicBezTo>
                  <a:pt x="642516" y="2870200"/>
                  <a:pt x="0" y="2227684"/>
                  <a:pt x="0" y="1435100"/>
                </a:cubicBezTo>
                <a:cubicBezTo>
                  <a:pt x="0" y="642516"/>
                  <a:pt x="642516" y="0"/>
                  <a:pt x="14351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2117201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F803BB6E-D277-41BA-BBBC-7E6286E4F941}"/>
              </a:ext>
            </a:extLst>
          </p:cNvPr>
          <p:cNvSpPr>
            <a:spLocks noGrp="1"/>
          </p:cNvSpPr>
          <p:nvPr>
            <p:ph type="pic" sz="quarter" idx="10"/>
          </p:nvPr>
        </p:nvSpPr>
        <p:spPr>
          <a:xfrm>
            <a:off x="4800600" y="1847849"/>
            <a:ext cx="2590800" cy="2590800"/>
          </a:xfrm>
          <a:custGeom>
            <a:avLst/>
            <a:gdLst>
              <a:gd name="connsiteX0" fmla="*/ 1295400 w 2590800"/>
              <a:gd name="connsiteY0" fmla="*/ 0 h 2590800"/>
              <a:gd name="connsiteX1" fmla="*/ 2590800 w 2590800"/>
              <a:gd name="connsiteY1" fmla="*/ 1295400 h 2590800"/>
              <a:gd name="connsiteX2" fmla="*/ 1295400 w 2590800"/>
              <a:gd name="connsiteY2" fmla="*/ 2590800 h 2590800"/>
              <a:gd name="connsiteX3" fmla="*/ 0 w 2590800"/>
              <a:gd name="connsiteY3" fmla="*/ 1295400 h 2590800"/>
              <a:gd name="connsiteX4" fmla="*/ 1295400 w 2590800"/>
              <a:gd name="connsiteY4" fmla="*/ 0 h 25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90800">
                <a:moveTo>
                  <a:pt x="1295400" y="0"/>
                </a:moveTo>
                <a:cubicBezTo>
                  <a:pt x="2010830" y="0"/>
                  <a:pt x="2590800" y="579970"/>
                  <a:pt x="2590800" y="1295400"/>
                </a:cubicBezTo>
                <a:cubicBezTo>
                  <a:pt x="2590800" y="2010830"/>
                  <a:pt x="2010830" y="2590800"/>
                  <a:pt x="1295400" y="2590800"/>
                </a:cubicBezTo>
                <a:cubicBezTo>
                  <a:pt x="579970" y="2590800"/>
                  <a:pt x="0" y="2010830"/>
                  <a:pt x="0" y="1295400"/>
                </a:cubicBezTo>
                <a:cubicBezTo>
                  <a:pt x="0" y="579970"/>
                  <a:pt x="579970" y="0"/>
                  <a:pt x="12954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4061140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0609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28345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530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xmlns="" id="{5752155B-885F-4FD8-AFC0-438E1CE71F7E}"/>
              </a:ext>
            </a:extLst>
          </p:cNvPr>
          <p:cNvSpPr>
            <a:spLocks noGrp="1"/>
          </p:cNvSpPr>
          <p:nvPr>
            <p:ph type="pic" sz="quarter" idx="27"/>
          </p:nvPr>
        </p:nvSpPr>
        <p:spPr>
          <a:xfrm>
            <a:off x="6657475" y="1748588"/>
            <a:ext cx="4099362" cy="2285799"/>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237567055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28896C57-C360-4B8D-A3D7-49CA7A3799F7}"/>
              </a:ext>
            </a:extLst>
          </p:cNvPr>
          <p:cNvSpPr>
            <a:spLocks noGrp="1"/>
          </p:cNvSpPr>
          <p:nvPr>
            <p:ph type="pic" sz="quarter" idx="27"/>
          </p:nvPr>
        </p:nvSpPr>
        <p:spPr>
          <a:xfrm>
            <a:off x="6709627" y="2095928"/>
            <a:ext cx="3996432" cy="2537717"/>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231147919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CF7F8A8C-DD18-49BB-B856-CA2986D5AC5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4169536-13AF-4DD1-A142-A02430464F0F}" type="datetimeFigureOut">
              <a:rPr lang="zh-CN" altLang="en-US"/>
              <a:pPr>
                <a:defRPr/>
              </a:pPr>
              <a:t>2022/2/22</a:t>
            </a:fld>
            <a:endParaRPr lang="zh-CN" altLang="en-US"/>
          </a:p>
        </p:txBody>
      </p:sp>
      <p:sp>
        <p:nvSpPr>
          <p:cNvPr id="6" name="页脚占位符 4">
            <a:extLst>
              <a:ext uri="{FF2B5EF4-FFF2-40B4-BE49-F238E27FC236}">
                <a16:creationId xmlns:a16="http://schemas.microsoft.com/office/drawing/2014/main" xmlns="" id="{B4BE1CF8-2AA1-4DFE-9FEA-BB9A701035FE}"/>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5EE16AB3-8115-49C8-9099-776AC3CE3C8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29A487-01FD-4C36-B5D4-46085E5EB570}" type="slidenum">
              <a:rPr lang="zh-CN" altLang="en-US"/>
              <a:pPr/>
              <a:t>‹#›</a:t>
            </a:fld>
            <a:endParaRPr lang="zh-CN" altLang="en-US"/>
          </a:p>
        </p:txBody>
      </p:sp>
    </p:spTree>
    <p:extLst>
      <p:ext uri="{BB962C8B-B14F-4D97-AF65-F5344CB8AC3E}">
        <p14:creationId xmlns:p14="http://schemas.microsoft.com/office/powerpoint/2010/main" val="21617547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98748168-6474-4F00-AD97-B8D5A1E73F60}"/>
              </a:ext>
            </a:extLst>
          </p:cNvPr>
          <p:cNvSpPr>
            <a:spLocks noGrp="1"/>
          </p:cNvSpPr>
          <p:nvPr>
            <p:ph type="pic" sz="quarter" idx="28"/>
          </p:nvPr>
        </p:nvSpPr>
        <p:spPr>
          <a:xfrm>
            <a:off x="9380739" y="1455634"/>
            <a:ext cx="1989222"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8" name="Picture Placeholder 4">
            <a:extLst>
              <a:ext uri="{FF2B5EF4-FFF2-40B4-BE49-F238E27FC236}">
                <a16:creationId xmlns:a16="http://schemas.microsoft.com/office/drawing/2014/main" xmlns="" id="{4A166C41-1D39-4913-91DE-74606683D0AF}"/>
              </a:ext>
            </a:extLst>
          </p:cNvPr>
          <p:cNvSpPr>
            <a:spLocks noGrp="1"/>
          </p:cNvSpPr>
          <p:nvPr>
            <p:ph type="pic" sz="quarter" idx="27"/>
          </p:nvPr>
        </p:nvSpPr>
        <p:spPr>
          <a:xfrm>
            <a:off x="6416841" y="1455636"/>
            <a:ext cx="1989221"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10116101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510C0D47-A430-465C-A787-4D0A655409E1}"/>
              </a:ext>
            </a:extLst>
          </p:cNvPr>
          <p:cNvSpPr>
            <a:spLocks noGrp="1"/>
          </p:cNvSpPr>
          <p:nvPr>
            <p:ph type="pic" sz="quarter" idx="28"/>
          </p:nvPr>
        </p:nvSpPr>
        <p:spPr>
          <a:xfrm>
            <a:off x="7281063" y="1668378"/>
            <a:ext cx="2873558" cy="3914274"/>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38886698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xmlns="" id="{E7D5B51E-F9FC-483C-8B34-7668FCE5B017}"/>
              </a:ext>
            </a:extLst>
          </p:cNvPr>
          <p:cNvSpPr>
            <a:spLocks noGrp="1"/>
          </p:cNvSpPr>
          <p:nvPr>
            <p:ph type="pic" sz="quarter" idx="10"/>
          </p:nvPr>
        </p:nvSpPr>
        <p:spPr>
          <a:xfrm>
            <a:off x="1308100" y="1930400"/>
            <a:ext cx="3657600" cy="3657600"/>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12" name="Rectangle 11">
            <a:extLst>
              <a:ext uri="{FF2B5EF4-FFF2-40B4-BE49-F238E27FC236}">
                <a16:creationId xmlns:a16="http://schemas.microsoft.com/office/drawing/2014/main" xmlns="" id="{B94600E3-7C21-4CB7-9CCF-2589336BE0AA}"/>
              </a:ext>
            </a:extLst>
          </p:cNvPr>
          <p:cNvSpPr/>
          <p:nvPr userDrawn="1"/>
        </p:nvSpPr>
        <p:spPr>
          <a:xfrm>
            <a:off x="1911748" y="5587544"/>
            <a:ext cx="3966537" cy="1270456"/>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Tree>
    <p:extLst>
      <p:ext uri="{BB962C8B-B14F-4D97-AF65-F5344CB8AC3E}">
        <p14:creationId xmlns:p14="http://schemas.microsoft.com/office/powerpoint/2010/main" val="30422502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2205EFD2-74CA-47FF-B8D8-3BA8C675B429}"/>
              </a:ext>
            </a:extLst>
          </p:cNvPr>
          <p:cNvSpPr/>
          <p:nvPr userDrawn="1"/>
        </p:nvSpPr>
        <p:spPr>
          <a:xfrm>
            <a:off x="0" y="440870"/>
            <a:ext cx="3902529" cy="2542619"/>
          </a:xfrm>
          <a:prstGeom prst="rect">
            <a:avLst/>
          </a:prstGeom>
          <a:solidFill>
            <a:srgbClr val="15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21" name="Rectangle 20">
            <a:extLst>
              <a:ext uri="{FF2B5EF4-FFF2-40B4-BE49-F238E27FC236}">
                <a16:creationId xmlns:a16="http://schemas.microsoft.com/office/drawing/2014/main" xmlns="" id="{14EDF502-700C-46A3-B755-710B03BF07F3}"/>
              </a:ext>
            </a:extLst>
          </p:cNvPr>
          <p:cNvSpPr/>
          <p:nvPr userDrawn="1"/>
        </p:nvSpPr>
        <p:spPr>
          <a:xfrm>
            <a:off x="1111104" y="5698667"/>
            <a:ext cx="4338744" cy="1156289"/>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15" name="Picture Placeholder 13">
            <a:extLst>
              <a:ext uri="{FF2B5EF4-FFF2-40B4-BE49-F238E27FC236}">
                <a16:creationId xmlns:a16="http://schemas.microsoft.com/office/drawing/2014/main" xmlns="" id="{FB78C950-4C59-4B92-A210-F5438A45798B}"/>
              </a:ext>
            </a:extLst>
          </p:cNvPr>
          <p:cNvSpPr>
            <a:spLocks noGrp="1"/>
          </p:cNvSpPr>
          <p:nvPr>
            <p:ph type="pic" sz="quarter" idx="11"/>
          </p:nvPr>
        </p:nvSpPr>
        <p:spPr>
          <a:xfrm>
            <a:off x="1111104" y="1314984"/>
            <a:ext cx="4338744" cy="4383682"/>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22576558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1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6815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1999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4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597C7BA5-3F12-430E-9317-971952855BDD}"/>
              </a:ext>
            </a:extLst>
          </p:cNvPr>
          <p:cNvSpPr>
            <a:spLocks noGrp="1"/>
          </p:cNvSpPr>
          <p:nvPr>
            <p:ph type="pic" sz="quarter" idx="10"/>
          </p:nvPr>
        </p:nvSpPr>
        <p:spPr>
          <a:xfrm>
            <a:off x="6821032" y="2240157"/>
            <a:ext cx="4088268" cy="2587880"/>
          </a:xfrm>
          <a:custGeom>
            <a:avLst/>
            <a:gdLst>
              <a:gd name="connsiteX0" fmla="*/ 0 w 6986766"/>
              <a:gd name="connsiteY0" fmla="*/ 0 h 4422635"/>
              <a:gd name="connsiteX1" fmla="*/ 4552482 w 6986766"/>
              <a:gd name="connsiteY1" fmla="*/ 0 h 4422635"/>
              <a:gd name="connsiteX2" fmla="*/ 6986766 w 6986766"/>
              <a:gd name="connsiteY2" fmla="*/ 4422635 h 4422635"/>
              <a:gd name="connsiteX3" fmla="*/ 2432974 w 6986766"/>
              <a:gd name="connsiteY3" fmla="*/ 4422635 h 4422635"/>
            </a:gdLst>
            <a:ahLst/>
            <a:cxnLst>
              <a:cxn ang="0">
                <a:pos x="connsiteX0" y="connsiteY0"/>
              </a:cxn>
              <a:cxn ang="0">
                <a:pos x="connsiteX1" y="connsiteY1"/>
              </a:cxn>
              <a:cxn ang="0">
                <a:pos x="connsiteX2" y="connsiteY2"/>
              </a:cxn>
              <a:cxn ang="0">
                <a:pos x="connsiteX3" y="connsiteY3"/>
              </a:cxn>
            </a:cxnLst>
            <a:rect l="l" t="t" r="r" b="b"/>
            <a:pathLst>
              <a:path w="6986766" h="4422635">
                <a:moveTo>
                  <a:pt x="0" y="0"/>
                </a:moveTo>
                <a:lnTo>
                  <a:pt x="4552482" y="0"/>
                </a:lnTo>
                <a:lnTo>
                  <a:pt x="6986766" y="4422635"/>
                </a:lnTo>
                <a:lnTo>
                  <a:pt x="2432974" y="4422635"/>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4057846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06E72AB-09D5-4B1F-AF10-43A92D1387C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D588FB07-E763-4365-A853-D888F0F0AE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433F2A90-C8E6-474D-8A63-F815A66BDC87}"/>
              </a:ext>
            </a:extLst>
          </p:cNvPr>
          <p:cNvSpPr>
            <a:spLocks noGrp="1"/>
          </p:cNvSpPr>
          <p:nvPr>
            <p:ph type="dt" sz="half" idx="10"/>
          </p:nvPr>
        </p:nvSpPr>
        <p:spPr/>
        <p:txBody>
          <a:bodyPr/>
          <a:lstStyle/>
          <a:p>
            <a:fld id="{2FC215F3-7132-432C-A6D4-B2FA13419931}" type="datetimeFigureOut">
              <a:rPr lang="zh-CN" altLang="en-US" smtClean="0"/>
              <a:t>2022/2/22</a:t>
            </a:fld>
            <a:endParaRPr lang="zh-CN" altLang="en-US"/>
          </a:p>
        </p:txBody>
      </p:sp>
      <p:sp>
        <p:nvSpPr>
          <p:cNvPr id="5" name="页脚占位符 4">
            <a:extLst>
              <a:ext uri="{FF2B5EF4-FFF2-40B4-BE49-F238E27FC236}">
                <a16:creationId xmlns:a16="http://schemas.microsoft.com/office/drawing/2014/main" xmlns="" id="{91446B10-3908-4280-98F4-C6ABEF46A4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0CA1761-F062-4BB8-8E8D-173BCD12468C}"/>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41186942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850BFB-556A-4E3E-B5F1-7CFB709CA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4ED2E3B-C936-4A87-A027-993A45AE685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B9CDD09-A095-411E-A299-4949928DB011}"/>
              </a:ext>
            </a:extLst>
          </p:cNvPr>
          <p:cNvSpPr>
            <a:spLocks noGrp="1"/>
          </p:cNvSpPr>
          <p:nvPr>
            <p:ph type="dt" sz="half" idx="10"/>
          </p:nvPr>
        </p:nvSpPr>
        <p:spPr/>
        <p:txBody>
          <a:bodyPr/>
          <a:lstStyle/>
          <a:p>
            <a:fld id="{2FC215F3-7132-432C-A6D4-B2FA13419931}" type="datetimeFigureOut">
              <a:rPr lang="zh-CN" altLang="en-US" smtClean="0"/>
              <a:t>2022/2/22</a:t>
            </a:fld>
            <a:endParaRPr lang="zh-CN" altLang="en-US"/>
          </a:p>
        </p:txBody>
      </p:sp>
      <p:sp>
        <p:nvSpPr>
          <p:cNvPr id="5" name="页脚占位符 4">
            <a:extLst>
              <a:ext uri="{FF2B5EF4-FFF2-40B4-BE49-F238E27FC236}">
                <a16:creationId xmlns:a16="http://schemas.microsoft.com/office/drawing/2014/main" xmlns="" id="{764C105E-8F5C-4E5E-98D3-53214189EF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D48D20C-2BB6-49EF-8D34-4AAD56EE5E7F}"/>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5383495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9A41E77-2B67-44AD-9770-22D5571512E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39A9A830-FB2F-4078-826D-E9E752EFD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BA99598B-E7FA-4F25-8975-96E1543E1D46}"/>
              </a:ext>
            </a:extLst>
          </p:cNvPr>
          <p:cNvSpPr>
            <a:spLocks noGrp="1"/>
          </p:cNvSpPr>
          <p:nvPr>
            <p:ph type="dt" sz="half" idx="10"/>
          </p:nvPr>
        </p:nvSpPr>
        <p:spPr/>
        <p:txBody>
          <a:bodyPr/>
          <a:lstStyle/>
          <a:p>
            <a:fld id="{2FC215F3-7132-432C-A6D4-B2FA13419931}" type="datetimeFigureOut">
              <a:rPr lang="zh-CN" altLang="en-US" smtClean="0"/>
              <a:t>2022/2/22</a:t>
            </a:fld>
            <a:endParaRPr lang="zh-CN" altLang="en-US"/>
          </a:p>
        </p:txBody>
      </p:sp>
      <p:sp>
        <p:nvSpPr>
          <p:cNvPr id="5" name="页脚占位符 4">
            <a:extLst>
              <a:ext uri="{FF2B5EF4-FFF2-40B4-BE49-F238E27FC236}">
                <a16:creationId xmlns:a16="http://schemas.microsoft.com/office/drawing/2014/main" xmlns="" id="{585977EA-7B13-4458-9FF0-01906228DC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B5B418A-4736-429E-AB5D-D456E767162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4108714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BCCF0513-8AE8-473D-A40A-9DD25EC74EC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7663A5D-D8D9-4BCA-B0C8-5300C7EFFF61}" type="datetimeFigureOut">
              <a:rPr lang="zh-CN" altLang="en-US"/>
              <a:pPr>
                <a:defRPr/>
              </a:pPr>
              <a:t>2022/2/22</a:t>
            </a:fld>
            <a:endParaRPr lang="zh-CN" altLang="en-US"/>
          </a:p>
        </p:txBody>
      </p:sp>
      <p:sp>
        <p:nvSpPr>
          <p:cNvPr id="8" name="页脚占位符 4">
            <a:extLst>
              <a:ext uri="{FF2B5EF4-FFF2-40B4-BE49-F238E27FC236}">
                <a16:creationId xmlns:a16="http://schemas.microsoft.com/office/drawing/2014/main" xmlns="" id="{346C2CF1-87B4-403C-B475-7450341021E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3E27BF44-499B-431F-8805-9DAFC6AEDE9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0706999-F4C3-46B6-BD55-6F3A15C12E6C}" type="slidenum">
              <a:rPr lang="zh-CN" altLang="en-US"/>
              <a:pPr/>
              <a:t>‹#›</a:t>
            </a:fld>
            <a:endParaRPr lang="zh-CN" altLang="en-US"/>
          </a:p>
        </p:txBody>
      </p:sp>
    </p:spTree>
    <p:extLst>
      <p:ext uri="{BB962C8B-B14F-4D97-AF65-F5344CB8AC3E}">
        <p14:creationId xmlns:p14="http://schemas.microsoft.com/office/powerpoint/2010/main" val="33335320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4F52A4B-26E5-49B8-A8CE-DE2B06F4C1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E6AE9CE-00EA-427D-B990-2A99AA4CB5D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A39F0A77-F77F-4643-960E-B5E6A3C09D6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B1016470-87C8-4647-9547-CCA0AD9C4E96}"/>
              </a:ext>
            </a:extLst>
          </p:cNvPr>
          <p:cNvSpPr>
            <a:spLocks noGrp="1"/>
          </p:cNvSpPr>
          <p:nvPr>
            <p:ph type="dt" sz="half" idx="10"/>
          </p:nvPr>
        </p:nvSpPr>
        <p:spPr/>
        <p:txBody>
          <a:bodyPr/>
          <a:lstStyle/>
          <a:p>
            <a:fld id="{2FC215F3-7132-432C-A6D4-B2FA13419931}" type="datetimeFigureOut">
              <a:rPr lang="zh-CN" altLang="en-US" smtClean="0"/>
              <a:t>2022/2/22</a:t>
            </a:fld>
            <a:endParaRPr lang="zh-CN" altLang="en-US"/>
          </a:p>
        </p:txBody>
      </p:sp>
      <p:sp>
        <p:nvSpPr>
          <p:cNvPr id="6" name="页脚占位符 5">
            <a:extLst>
              <a:ext uri="{FF2B5EF4-FFF2-40B4-BE49-F238E27FC236}">
                <a16:creationId xmlns:a16="http://schemas.microsoft.com/office/drawing/2014/main" xmlns="" id="{493DBE10-22F3-408F-B216-72919A7EDA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0465B470-19F2-4E68-AD8B-D6EEB10A8A07}"/>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8574299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B385742-0710-4CF6-A495-8F921D950FF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B558B6E2-BC94-4925-94D8-110E3A42B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15F5EFEE-FDD4-4BA1-8198-0E7203D6E30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BF16F5BF-9238-45D4-AD2E-07BA4FC46D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18B0D4BC-6A0C-4E67-A201-1FF68DAF7F2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C20E1C4F-95ED-4D41-85D7-4F684FFF0765}"/>
              </a:ext>
            </a:extLst>
          </p:cNvPr>
          <p:cNvSpPr>
            <a:spLocks noGrp="1"/>
          </p:cNvSpPr>
          <p:nvPr>
            <p:ph type="dt" sz="half" idx="10"/>
          </p:nvPr>
        </p:nvSpPr>
        <p:spPr/>
        <p:txBody>
          <a:bodyPr/>
          <a:lstStyle/>
          <a:p>
            <a:fld id="{2FC215F3-7132-432C-A6D4-B2FA13419931}" type="datetimeFigureOut">
              <a:rPr lang="zh-CN" altLang="en-US" smtClean="0"/>
              <a:t>2022/2/22</a:t>
            </a:fld>
            <a:endParaRPr lang="zh-CN" altLang="en-US"/>
          </a:p>
        </p:txBody>
      </p:sp>
      <p:sp>
        <p:nvSpPr>
          <p:cNvPr id="8" name="页脚占位符 7">
            <a:extLst>
              <a:ext uri="{FF2B5EF4-FFF2-40B4-BE49-F238E27FC236}">
                <a16:creationId xmlns:a16="http://schemas.microsoft.com/office/drawing/2014/main" xmlns="" id="{7B9611F1-C929-4508-91BE-08D258E86FF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C51BBD9-BBBA-42F1-B2B6-2F603DB6FF20}"/>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2590858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8B67B0-438F-4817-A7A9-CD5C4F067D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93C90F2C-BC14-4B70-92DB-3C63FBA202BE}"/>
              </a:ext>
            </a:extLst>
          </p:cNvPr>
          <p:cNvSpPr>
            <a:spLocks noGrp="1"/>
          </p:cNvSpPr>
          <p:nvPr>
            <p:ph type="dt" sz="half" idx="10"/>
          </p:nvPr>
        </p:nvSpPr>
        <p:spPr/>
        <p:txBody>
          <a:bodyPr/>
          <a:lstStyle/>
          <a:p>
            <a:fld id="{2FC215F3-7132-432C-A6D4-B2FA13419931}" type="datetimeFigureOut">
              <a:rPr lang="zh-CN" altLang="en-US" smtClean="0"/>
              <a:t>2022/2/22</a:t>
            </a:fld>
            <a:endParaRPr lang="zh-CN" altLang="en-US"/>
          </a:p>
        </p:txBody>
      </p:sp>
      <p:sp>
        <p:nvSpPr>
          <p:cNvPr id="4" name="页脚占位符 3">
            <a:extLst>
              <a:ext uri="{FF2B5EF4-FFF2-40B4-BE49-F238E27FC236}">
                <a16:creationId xmlns:a16="http://schemas.microsoft.com/office/drawing/2014/main" xmlns="" id="{2CB67D12-780A-4E8D-BBB6-0CA164BCD7E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D35A020D-E87D-4774-94D9-58DAD0FD4ABA}"/>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2960589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DC0A5CC-2869-4C61-8766-F76019F8697A}"/>
              </a:ext>
            </a:extLst>
          </p:cNvPr>
          <p:cNvSpPr>
            <a:spLocks noGrp="1"/>
          </p:cNvSpPr>
          <p:nvPr>
            <p:ph type="dt" sz="half" idx="10"/>
          </p:nvPr>
        </p:nvSpPr>
        <p:spPr/>
        <p:txBody>
          <a:bodyPr/>
          <a:lstStyle/>
          <a:p>
            <a:fld id="{2FC215F3-7132-432C-A6D4-B2FA13419931}" type="datetimeFigureOut">
              <a:rPr lang="zh-CN" altLang="en-US" smtClean="0"/>
              <a:t>2022/2/22</a:t>
            </a:fld>
            <a:endParaRPr lang="zh-CN" altLang="en-US"/>
          </a:p>
        </p:txBody>
      </p:sp>
      <p:sp>
        <p:nvSpPr>
          <p:cNvPr id="3" name="页脚占位符 2">
            <a:extLst>
              <a:ext uri="{FF2B5EF4-FFF2-40B4-BE49-F238E27FC236}">
                <a16:creationId xmlns:a16="http://schemas.microsoft.com/office/drawing/2014/main" xmlns="" id="{ED3B115E-21CB-418D-A3A0-EAC1A19992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82A82569-DC53-48B7-8BB3-91E2DB583802}"/>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495221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AE977C-D30E-4657-B7A6-52E707D9BC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882304D6-A97F-4A38-B35A-8B963E54B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5261D9D2-6E29-41FC-B7F2-45EE92443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37CD1CBD-64B3-41D0-8AA8-F33695A91F4C}"/>
              </a:ext>
            </a:extLst>
          </p:cNvPr>
          <p:cNvSpPr>
            <a:spLocks noGrp="1"/>
          </p:cNvSpPr>
          <p:nvPr>
            <p:ph type="dt" sz="half" idx="10"/>
          </p:nvPr>
        </p:nvSpPr>
        <p:spPr/>
        <p:txBody>
          <a:bodyPr/>
          <a:lstStyle/>
          <a:p>
            <a:fld id="{2FC215F3-7132-432C-A6D4-B2FA13419931}" type="datetimeFigureOut">
              <a:rPr lang="zh-CN" altLang="en-US" smtClean="0"/>
              <a:t>2022/2/22</a:t>
            </a:fld>
            <a:endParaRPr lang="zh-CN" altLang="en-US"/>
          </a:p>
        </p:txBody>
      </p:sp>
      <p:sp>
        <p:nvSpPr>
          <p:cNvPr id="6" name="页脚占位符 5">
            <a:extLst>
              <a:ext uri="{FF2B5EF4-FFF2-40B4-BE49-F238E27FC236}">
                <a16:creationId xmlns:a16="http://schemas.microsoft.com/office/drawing/2014/main" xmlns="" id="{FD947036-2BB3-4316-B249-8F536D7B05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9B8C34A0-3022-4558-91F3-43A15351D48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5239890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8D97F70-11C8-438F-BF04-C056F6DE15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F8A27305-6507-47E4-8186-55DAE6F28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5B1108A1-9522-4F11-A9FC-54ACC5ABE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767E61BD-58FE-467B-A2FB-87CFBF51F5DC}"/>
              </a:ext>
            </a:extLst>
          </p:cNvPr>
          <p:cNvSpPr>
            <a:spLocks noGrp="1"/>
          </p:cNvSpPr>
          <p:nvPr>
            <p:ph type="dt" sz="half" idx="10"/>
          </p:nvPr>
        </p:nvSpPr>
        <p:spPr/>
        <p:txBody>
          <a:bodyPr/>
          <a:lstStyle/>
          <a:p>
            <a:fld id="{2FC215F3-7132-432C-A6D4-B2FA13419931}" type="datetimeFigureOut">
              <a:rPr lang="zh-CN" altLang="en-US" smtClean="0"/>
              <a:t>2022/2/22</a:t>
            </a:fld>
            <a:endParaRPr lang="zh-CN" altLang="en-US"/>
          </a:p>
        </p:txBody>
      </p:sp>
      <p:sp>
        <p:nvSpPr>
          <p:cNvPr id="6" name="页脚占位符 5">
            <a:extLst>
              <a:ext uri="{FF2B5EF4-FFF2-40B4-BE49-F238E27FC236}">
                <a16:creationId xmlns:a16="http://schemas.microsoft.com/office/drawing/2014/main" xmlns="" id="{9476AAFC-6293-4865-BF3D-7F1B535CEB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9F83C13-DBF1-4A8C-89B3-663C7E58BC1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7350364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AE81A4B-D1DC-4D26-89C3-BA61F5286D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4634281E-EA15-4EC8-9E93-132D52E8D56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5B2EA158-C5B8-4104-94CF-918B1012A52A}"/>
              </a:ext>
            </a:extLst>
          </p:cNvPr>
          <p:cNvSpPr>
            <a:spLocks noGrp="1"/>
          </p:cNvSpPr>
          <p:nvPr>
            <p:ph type="dt" sz="half" idx="10"/>
          </p:nvPr>
        </p:nvSpPr>
        <p:spPr/>
        <p:txBody>
          <a:bodyPr/>
          <a:lstStyle/>
          <a:p>
            <a:fld id="{2FC215F3-7132-432C-A6D4-B2FA13419931}" type="datetimeFigureOut">
              <a:rPr lang="zh-CN" altLang="en-US" smtClean="0"/>
              <a:t>2022/2/22</a:t>
            </a:fld>
            <a:endParaRPr lang="zh-CN" altLang="en-US"/>
          </a:p>
        </p:txBody>
      </p:sp>
      <p:sp>
        <p:nvSpPr>
          <p:cNvPr id="5" name="页脚占位符 4">
            <a:extLst>
              <a:ext uri="{FF2B5EF4-FFF2-40B4-BE49-F238E27FC236}">
                <a16:creationId xmlns:a16="http://schemas.microsoft.com/office/drawing/2014/main" xmlns="" id="{3D49463E-E94D-44C8-B90D-D0158D9D38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EBD597E-C2D5-4001-B6AA-CA360637367E}"/>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9193859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8B608C0A-87DF-46E5-96CB-7141954E0E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42469663-1E19-4362-ACA5-62E356AFFD7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5EC31481-F08A-4FEA-8E89-C8EAB3ACF356}"/>
              </a:ext>
            </a:extLst>
          </p:cNvPr>
          <p:cNvSpPr>
            <a:spLocks noGrp="1"/>
          </p:cNvSpPr>
          <p:nvPr>
            <p:ph type="dt" sz="half" idx="10"/>
          </p:nvPr>
        </p:nvSpPr>
        <p:spPr/>
        <p:txBody>
          <a:bodyPr/>
          <a:lstStyle/>
          <a:p>
            <a:fld id="{2FC215F3-7132-432C-A6D4-B2FA13419931}" type="datetimeFigureOut">
              <a:rPr lang="zh-CN" altLang="en-US" smtClean="0"/>
              <a:t>2022/2/22</a:t>
            </a:fld>
            <a:endParaRPr lang="zh-CN" altLang="en-US"/>
          </a:p>
        </p:txBody>
      </p:sp>
      <p:sp>
        <p:nvSpPr>
          <p:cNvPr id="5" name="页脚占位符 4">
            <a:extLst>
              <a:ext uri="{FF2B5EF4-FFF2-40B4-BE49-F238E27FC236}">
                <a16:creationId xmlns:a16="http://schemas.microsoft.com/office/drawing/2014/main" xmlns="" id="{066574EF-021B-4E69-A628-FEC632E8D7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8803183-B830-407F-B80A-F164A429243F}"/>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2020956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70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01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CA85FC46-D8A3-4254-A504-26F65A8A9B5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40A40DA-93ED-41B3-8689-C90FDA04A15F}" type="datetimeFigureOut">
              <a:rPr lang="zh-CN" altLang="en-US"/>
              <a:pPr>
                <a:defRPr/>
              </a:pPr>
              <a:t>2022/2/22</a:t>
            </a:fld>
            <a:endParaRPr lang="zh-CN" altLang="en-US"/>
          </a:p>
        </p:txBody>
      </p:sp>
      <p:sp>
        <p:nvSpPr>
          <p:cNvPr id="4" name="页脚占位符 4">
            <a:extLst>
              <a:ext uri="{FF2B5EF4-FFF2-40B4-BE49-F238E27FC236}">
                <a16:creationId xmlns:a16="http://schemas.microsoft.com/office/drawing/2014/main" xmlns="" id="{A52FE24C-231F-4E39-B057-5C5CBB8DF23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0122E3ED-3B6F-49A0-9602-CE7F0128B04B}"/>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AC026C1-6DA8-4C20-BA65-7FFB6D46F9EE}" type="slidenum">
              <a:rPr lang="zh-CN" altLang="en-US"/>
              <a:pPr/>
              <a:t>‹#›</a:t>
            </a:fld>
            <a:endParaRPr lang="zh-CN" altLang="en-US"/>
          </a:p>
        </p:txBody>
      </p:sp>
    </p:spTree>
    <p:extLst>
      <p:ext uri="{BB962C8B-B14F-4D97-AF65-F5344CB8AC3E}">
        <p14:creationId xmlns:p14="http://schemas.microsoft.com/office/powerpoint/2010/main" val="41259159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2" name="矩形"/>
          <p:cNvSpPr/>
          <p:nvPr userDrawn="1"/>
        </p:nvSpPr>
        <p:spPr>
          <a:xfrm>
            <a:off x="2500883" y="1823375"/>
            <a:ext cx="1572354" cy="1008000"/>
          </a:xfrm>
          <a:prstGeom prst="rect">
            <a:avLst/>
          </a:prstGeom>
          <a:solidFill>
            <a:srgbClr val="2B6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30" name="直接连接符"/>
          <p:cNvCxnSpPr/>
          <p:nvPr userDrawn="1"/>
        </p:nvCxnSpPr>
        <p:spPr>
          <a:xfrm>
            <a:off x="5102933" y="3375331"/>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文本占位符"/>
          <p:cNvSpPr>
            <a:spLocks noGrp="1"/>
          </p:cNvSpPr>
          <p:nvPr>
            <p:ph type="body" sz="quarter" idx="12" hasCustomPrompt="1"/>
          </p:nvPr>
        </p:nvSpPr>
        <p:spPr>
          <a:xfrm>
            <a:off x="5108361" y="3738372"/>
            <a:ext cx="6426414" cy="961289"/>
          </a:xfrm>
          <a:prstGeom prst="rect">
            <a:avLst/>
          </a:prstGeom>
        </p:spPr>
        <p:txBody>
          <a:bodyPr wrap="square" anchor="t">
            <a:spAutoFit/>
          </a:bodyPr>
          <a:lstStyle>
            <a:lvl1pPr marL="0" indent="0">
              <a:lnSpc>
                <a:spcPct val="150000"/>
              </a:lnSpc>
              <a:buNone/>
              <a:defRPr sz="2000" spc="120" baseline="0">
                <a:solidFill>
                  <a:schemeClr val="accent3"/>
                </a:solidFill>
                <a:ea typeface="微软雅黑" panose="020B0503020204020204" pitchFamily="34" charset="-122"/>
              </a:defRPr>
            </a:lvl1pPr>
          </a:lstStyle>
          <a:p>
            <a:pPr lvl="0"/>
            <a:r>
              <a:rPr lang="zh-CN" altLang="en-US" dirty="0"/>
              <a:t>单击此处添加您的文字内容，或复制文本粘贴至此，字间距和行间距均可自行调节。</a:t>
            </a:r>
          </a:p>
        </p:txBody>
      </p:sp>
      <p:sp>
        <p:nvSpPr>
          <p:cNvPr id="32" name="标题占位符"/>
          <p:cNvSpPr>
            <a:spLocks noGrp="1"/>
          </p:cNvSpPr>
          <p:nvPr>
            <p:ph type="body" sz="quarter" idx="11" hasCustomPrompt="1"/>
          </p:nvPr>
        </p:nvSpPr>
        <p:spPr>
          <a:xfrm>
            <a:off x="5108360" y="2100469"/>
            <a:ext cx="6848334" cy="1138773"/>
          </a:xfrm>
          <a:prstGeom prst="rect">
            <a:avLst/>
          </a:prstGeom>
        </p:spPr>
        <p:txBody>
          <a:bodyPr wrap="square" anchor="ctr">
            <a:spAutoFit/>
          </a:bodyPr>
          <a:lstStyle>
            <a:lvl1pPr marL="0" indent="0" algn="l">
              <a:lnSpc>
                <a:spcPct val="100000"/>
              </a:lnSpc>
              <a:buNone/>
              <a:defRPr lang="zh-CN" altLang="en-US" sz="6800" b="1" spc="600" dirty="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添加标题</a:t>
            </a:r>
          </a:p>
        </p:txBody>
      </p:sp>
      <p:sp>
        <p:nvSpPr>
          <p:cNvPr id="31" name="数字占位符"/>
          <p:cNvSpPr>
            <a:spLocks noGrp="1"/>
          </p:cNvSpPr>
          <p:nvPr>
            <p:ph type="body" sz="quarter" idx="10" hasCustomPrompt="1"/>
          </p:nvPr>
        </p:nvSpPr>
        <p:spPr>
          <a:xfrm>
            <a:off x="2069625" y="1776490"/>
            <a:ext cx="2434869" cy="1138773"/>
          </a:xfrm>
          <a:prstGeom prst="rect">
            <a:avLst/>
          </a:prstGeom>
          <a:noFill/>
        </p:spPr>
        <p:txBody>
          <a:bodyPr wrap="square" rtlCol="0" anchor="ctr">
            <a:spAutoFit/>
          </a:bodyPr>
          <a:lstStyle>
            <a:lvl1pPr marL="0" indent="0" algn="ctr">
              <a:lnSpc>
                <a:spcPct val="100000"/>
              </a:lnSpc>
              <a:buFontTx/>
              <a:buNone/>
              <a:defRPr lang="zh-CN" altLang="en-US" sz="6800" b="0" i="0" u="none" dirty="0">
                <a:solidFill>
                  <a:schemeClr val="bg1"/>
                </a:solidFill>
                <a:effectLst/>
                <a:latin typeface="Impact" panose="020B0806030902050204" pitchFamily="34" charset="0"/>
                <a:ea typeface="微软雅黑" panose="020B0503020204020204" pitchFamily="34" charset="-122"/>
                <a:cs typeface="Arial" panose="020B0604020202020204" pitchFamily="34" charset="0"/>
              </a:defRPr>
            </a:lvl1pPr>
          </a:lstStyle>
          <a:p>
            <a:pPr marL="0" lvl="0"/>
            <a:r>
              <a:rPr lang="en-US" altLang="zh-CN" dirty="0"/>
              <a:t>01</a:t>
            </a:r>
            <a:endParaRPr lang="zh-CN" altLang="en-US" dirty="0"/>
          </a:p>
        </p:txBody>
      </p:sp>
      <p:pic>
        <p:nvPicPr>
          <p:cNvPr id="11"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p:spPr>
      </p:pic>
      <p:pic>
        <p:nvPicPr>
          <p:cNvPr id="4" name="图片 3">
            <a:extLst>
              <a:ext uri="{FF2B5EF4-FFF2-40B4-BE49-F238E27FC236}">
                <a16:creationId xmlns:a16="http://schemas.microsoft.com/office/drawing/2014/main" xmlns="" id="{D79CB334-0723-B04B-9DC4-0B83F1DDB5B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5658" y="2751004"/>
            <a:ext cx="5678591" cy="4006061"/>
          </a:xfrm>
          <a:prstGeom prst="rect">
            <a:avLst/>
          </a:prstGeom>
        </p:spPr>
      </p:pic>
    </p:spTree>
    <p:extLst>
      <p:ext uri="{BB962C8B-B14F-4D97-AF65-F5344CB8AC3E}">
        <p14:creationId xmlns:p14="http://schemas.microsoft.com/office/powerpoint/2010/main" val="198735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wipe(left)">
                                      <p:cBhvr>
                                        <p:cTn id="18" dur="500"/>
                                        <p:tgtEl>
                                          <p:spTgt spid="32">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1" grpId="0">
        <p:tmplLst>
          <p:tmpl>
            <p:tnLst>
              <p:par>
                <p:cTn presetID="2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7" name="形状"/>
          <p:cNvSpPr/>
          <p:nvPr userDrawn="1"/>
        </p:nvSpPr>
        <p:spPr>
          <a:xfrm>
            <a:off x="0" y="199003"/>
            <a:ext cx="1015340" cy="66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10" name="形状"/>
          <p:cNvSpPr/>
          <p:nvPr userDrawn="1"/>
        </p:nvSpPr>
        <p:spPr>
          <a:xfrm>
            <a:off x="1121451" y="199003"/>
            <a:ext cx="316992" cy="66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5" name="标题占位符"/>
          <p:cNvSpPr>
            <a:spLocks noGrp="1"/>
          </p:cNvSpPr>
          <p:nvPr>
            <p:ph type="body" sz="quarter" idx="10" hasCustomPrompt="1"/>
          </p:nvPr>
        </p:nvSpPr>
        <p:spPr>
          <a:xfrm>
            <a:off x="1535766" y="244904"/>
            <a:ext cx="8731213" cy="630942"/>
          </a:xfrm>
          <a:prstGeom prst="rect">
            <a:avLst/>
          </a:prstGeom>
        </p:spPr>
        <p:txBody>
          <a:bodyPr wrap="square">
            <a:spAutoFit/>
          </a:bodyPr>
          <a:lstStyle>
            <a:lvl1pPr marL="0" indent="0" algn="l">
              <a:lnSpc>
                <a:spcPct val="100000"/>
              </a:lnSpc>
              <a:buFontTx/>
              <a:buNone/>
              <a:defRPr lang="zh-CN" altLang="en-US" sz="3500" b="1" spc="300" dirty="0" smtClean="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点击添加标题</a:t>
            </a:r>
          </a:p>
        </p:txBody>
      </p:sp>
      <p:pic>
        <p:nvPicPr>
          <p:cNvPr id="8"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a:solidFill>
            <a:schemeClr val="bg1"/>
          </a:solidFill>
        </p:spPr>
      </p:pic>
    </p:spTree>
    <p:extLst>
      <p:ext uri="{BB962C8B-B14F-4D97-AF65-F5344CB8AC3E}">
        <p14:creationId xmlns:p14="http://schemas.microsoft.com/office/powerpoint/2010/main" val="64558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750"/>
                        <p:tgtEl>
                          <p:spTgt spid="5"/>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1455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440282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5008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944428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981005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39405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00522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1053442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B4E545DE-379F-4FBC-ACE5-108A1DC033D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EECA827-3B3C-4FDD-855B-013EEBAD05AC}" type="datetimeFigureOut">
              <a:rPr lang="zh-CN" altLang="en-US"/>
              <a:pPr>
                <a:defRPr/>
              </a:pPr>
              <a:t>2022/2/22</a:t>
            </a:fld>
            <a:endParaRPr lang="zh-CN" altLang="en-US"/>
          </a:p>
        </p:txBody>
      </p:sp>
      <p:sp>
        <p:nvSpPr>
          <p:cNvPr id="3" name="页脚占位符 4">
            <a:extLst>
              <a:ext uri="{FF2B5EF4-FFF2-40B4-BE49-F238E27FC236}">
                <a16:creationId xmlns:a16="http://schemas.microsoft.com/office/drawing/2014/main" xmlns="" id="{449C447E-0FA9-4108-95A5-E5E522C039A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F0A851C0-3162-4E84-99C0-6273E88F63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AD7E873-44CD-4833-8963-C425297B251D}" type="slidenum">
              <a:rPr lang="zh-CN" altLang="en-US"/>
              <a:pPr/>
              <a:t>‹#›</a:t>
            </a:fld>
            <a:endParaRPr lang="zh-CN" altLang="en-US"/>
          </a:p>
        </p:txBody>
      </p:sp>
    </p:spTree>
    <p:extLst>
      <p:ext uri="{BB962C8B-B14F-4D97-AF65-F5344CB8AC3E}">
        <p14:creationId xmlns:p14="http://schemas.microsoft.com/office/powerpoint/2010/main" val="1252771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04280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11443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232586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94747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45932"/>
      </p:ext>
    </p:extLst>
  </p:cSld>
  <p:clrMapOvr>
    <a:masterClrMapping/>
  </p:clrMapOvr>
  <p:transition advTm="2000">
    <p:wedg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xmlns="" id="{C2193049-7F33-44B3-A037-1D1C5465417A}"/>
              </a:ext>
            </a:extLst>
          </p:cNvPr>
          <p:cNvSpPr>
            <a:spLocks noGrp="1"/>
          </p:cNvSpPr>
          <p:nvPr>
            <p:ph type="dt" sz="half" idx="10"/>
          </p:nvPr>
        </p:nvSpPr>
        <p:spPr/>
        <p:txBody>
          <a:bodyPr/>
          <a:lstStyle>
            <a:lvl1pPr>
              <a:defRPr/>
            </a:lvl1pPr>
          </a:lstStyle>
          <a:p>
            <a:pPr>
              <a:defRPr/>
            </a:pPr>
            <a:fld id="{15B1474E-9035-4438-861B-D60CB0EE2AF6}" type="datetime1">
              <a:rPr lang="zh-CN" altLang="en-US"/>
              <a:pPr>
                <a:defRPr/>
              </a:pPr>
              <a:t>2022/2/22</a:t>
            </a:fld>
            <a:endParaRPr lang="zh-CN" altLang="en-US"/>
          </a:p>
        </p:txBody>
      </p:sp>
      <p:sp>
        <p:nvSpPr>
          <p:cNvPr id="5" name="页脚占位符 4">
            <a:extLst>
              <a:ext uri="{FF2B5EF4-FFF2-40B4-BE49-F238E27FC236}">
                <a16:creationId xmlns:a16="http://schemas.microsoft.com/office/drawing/2014/main" xmlns="" id="{8B7B2A01-02AE-4984-86B3-DBAD234E75A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C448A08E-505F-40C1-B437-815DCB881998}"/>
              </a:ext>
            </a:extLst>
          </p:cNvPr>
          <p:cNvSpPr>
            <a:spLocks noGrp="1"/>
          </p:cNvSpPr>
          <p:nvPr>
            <p:ph type="sldNum" sz="quarter" idx="12"/>
          </p:nvPr>
        </p:nvSpPr>
        <p:spPr/>
        <p:txBody>
          <a:bodyPr/>
          <a:lstStyle>
            <a:lvl1pPr>
              <a:defRPr/>
            </a:lvl1pPr>
          </a:lstStyle>
          <a:p>
            <a:fld id="{B9929086-AD88-4668-A0C3-37E0A2928B02}" type="slidenum">
              <a:rPr lang="zh-CN" altLang="en-US"/>
              <a:pPr/>
              <a:t>‹#›</a:t>
            </a:fld>
            <a:endParaRPr lang="zh-CN" altLang="en-US"/>
          </a:p>
        </p:txBody>
      </p:sp>
    </p:spTree>
    <p:extLst>
      <p:ext uri="{BB962C8B-B14F-4D97-AF65-F5344CB8AC3E}">
        <p14:creationId xmlns:p14="http://schemas.microsoft.com/office/powerpoint/2010/main" val="40099311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xmlns="" id="{0AC7BCBD-C79C-4F8B-95D6-CB4600546146}"/>
              </a:ext>
            </a:extLst>
          </p:cNvPr>
          <p:cNvSpPr>
            <a:spLocks noGrp="1"/>
          </p:cNvSpPr>
          <p:nvPr>
            <p:ph type="dt" sz="half" idx="10"/>
          </p:nvPr>
        </p:nvSpPr>
        <p:spPr/>
        <p:txBody>
          <a:bodyPr/>
          <a:lstStyle>
            <a:lvl1pPr>
              <a:defRPr/>
            </a:lvl1pPr>
          </a:lstStyle>
          <a:p>
            <a:pPr>
              <a:defRPr/>
            </a:pPr>
            <a:fld id="{208FB432-E016-4762-B438-777984764CF0}" type="datetime1">
              <a:rPr lang="zh-CN" altLang="en-US"/>
              <a:pPr>
                <a:defRPr/>
              </a:pPr>
              <a:t>2022/2/22</a:t>
            </a:fld>
            <a:endParaRPr lang="zh-CN" altLang="en-US"/>
          </a:p>
        </p:txBody>
      </p:sp>
      <p:sp>
        <p:nvSpPr>
          <p:cNvPr id="5" name="页脚占位符 4">
            <a:extLst>
              <a:ext uri="{FF2B5EF4-FFF2-40B4-BE49-F238E27FC236}">
                <a16:creationId xmlns:a16="http://schemas.microsoft.com/office/drawing/2014/main" xmlns="" id="{29F82046-8B5A-401C-B6F5-715D7CFADE9A}"/>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30D4FD5A-CC0B-409F-9121-CD2DA2AD2EFA}"/>
              </a:ext>
            </a:extLst>
          </p:cNvPr>
          <p:cNvSpPr>
            <a:spLocks noGrp="1"/>
          </p:cNvSpPr>
          <p:nvPr>
            <p:ph type="sldNum" sz="quarter" idx="12"/>
          </p:nvPr>
        </p:nvSpPr>
        <p:spPr/>
        <p:txBody>
          <a:bodyPr/>
          <a:lstStyle>
            <a:lvl1pPr>
              <a:defRPr/>
            </a:lvl1pPr>
          </a:lstStyle>
          <a:p>
            <a:fld id="{7553F1E0-FDC7-482D-8E29-BED16BDEF5B4}" type="slidenum">
              <a:rPr lang="zh-CN" altLang="en-US"/>
              <a:pPr/>
              <a:t>‹#›</a:t>
            </a:fld>
            <a:endParaRPr lang="zh-CN" altLang="en-US"/>
          </a:p>
        </p:txBody>
      </p:sp>
    </p:spTree>
    <p:extLst>
      <p:ext uri="{BB962C8B-B14F-4D97-AF65-F5344CB8AC3E}">
        <p14:creationId xmlns:p14="http://schemas.microsoft.com/office/powerpoint/2010/main" val="22404955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xmlns="" id="{26F7BC15-74A9-4549-84A1-9E3E5C667895}"/>
              </a:ext>
            </a:extLst>
          </p:cNvPr>
          <p:cNvSpPr>
            <a:spLocks noGrp="1"/>
          </p:cNvSpPr>
          <p:nvPr>
            <p:ph type="dt" sz="half" idx="10"/>
          </p:nvPr>
        </p:nvSpPr>
        <p:spPr/>
        <p:txBody>
          <a:bodyPr/>
          <a:lstStyle>
            <a:lvl1pPr>
              <a:defRPr/>
            </a:lvl1pPr>
          </a:lstStyle>
          <a:p>
            <a:pPr>
              <a:defRPr/>
            </a:pPr>
            <a:fld id="{15346685-9B16-495C-9FC2-A47875BE199E}" type="datetime1">
              <a:rPr lang="zh-CN" altLang="en-US"/>
              <a:pPr>
                <a:defRPr/>
              </a:pPr>
              <a:t>2022/2/22</a:t>
            </a:fld>
            <a:endParaRPr lang="zh-CN" altLang="en-US"/>
          </a:p>
        </p:txBody>
      </p:sp>
      <p:sp>
        <p:nvSpPr>
          <p:cNvPr id="5" name="页脚占位符 4">
            <a:extLst>
              <a:ext uri="{FF2B5EF4-FFF2-40B4-BE49-F238E27FC236}">
                <a16:creationId xmlns:a16="http://schemas.microsoft.com/office/drawing/2014/main" xmlns="" id="{B162D692-AA34-4359-BCF1-22EA9A405D7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FAEBCFE-1171-459E-9A6D-ED4C279FB308}"/>
              </a:ext>
            </a:extLst>
          </p:cNvPr>
          <p:cNvSpPr>
            <a:spLocks noGrp="1"/>
          </p:cNvSpPr>
          <p:nvPr>
            <p:ph type="sldNum" sz="quarter" idx="12"/>
          </p:nvPr>
        </p:nvSpPr>
        <p:spPr/>
        <p:txBody>
          <a:bodyPr/>
          <a:lstStyle>
            <a:lvl1pPr>
              <a:defRPr/>
            </a:lvl1pPr>
          </a:lstStyle>
          <a:p>
            <a:fld id="{0B9CC413-8BCB-4DE0-9A5D-8FA453BCE50F}" type="slidenum">
              <a:rPr lang="zh-CN" altLang="en-US"/>
              <a:pPr/>
              <a:t>‹#›</a:t>
            </a:fld>
            <a:endParaRPr lang="zh-CN" altLang="en-US"/>
          </a:p>
        </p:txBody>
      </p:sp>
    </p:spTree>
    <p:extLst>
      <p:ext uri="{BB962C8B-B14F-4D97-AF65-F5344CB8AC3E}">
        <p14:creationId xmlns:p14="http://schemas.microsoft.com/office/powerpoint/2010/main" val="25329145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3">
            <a:extLst>
              <a:ext uri="{FF2B5EF4-FFF2-40B4-BE49-F238E27FC236}">
                <a16:creationId xmlns:a16="http://schemas.microsoft.com/office/drawing/2014/main" xmlns="" id="{892FCD1B-1165-4FBC-A0A6-1D15B57603FD}"/>
              </a:ext>
            </a:extLst>
          </p:cNvPr>
          <p:cNvSpPr>
            <a:spLocks noGrp="1"/>
          </p:cNvSpPr>
          <p:nvPr>
            <p:ph type="dt" sz="half" idx="10"/>
          </p:nvPr>
        </p:nvSpPr>
        <p:spPr/>
        <p:txBody>
          <a:bodyPr/>
          <a:lstStyle>
            <a:lvl1pPr>
              <a:defRPr/>
            </a:lvl1pPr>
          </a:lstStyle>
          <a:p>
            <a:pPr>
              <a:defRPr/>
            </a:pPr>
            <a:fld id="{8277108C-47F0-41D4-AF25-93F7FA5D4FC0}" type="datetime1">
              <a:rPr lang="zh-CN" altLang="en-US"/>
              <a:pPr>
                <a:defRPr/>
              </a:pPr>
              <a:t>2022/2/22</a:t>
            </a:fld>
            <a:endParaRPr lang="zh-CN" altLang="en-US"/>
          </a:p>
        </p:txBody>
      </p:sp>
      <p:sp>
        <p:nvSpPr>
          <p:cNvPr id="6" name="页脚占位符 4">
            <a:extLst>
              <a:ext uri="{FF2B5EF4-FFF2-40B4-BE49-F238E27FC236}">
                <a16:creationId xmlns:a16="http://schemas.microsoft.com/office/drawing/2014/main" xmlns="" id="{FC5E6428-6271-4514-9815-AA2FD450644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40E88691-B2EA-4BE9-8EF1-049FD5EF5C2C}"/>
              </a:ext>
            </a:extLst>
          </p:cNvPr>
          <p:cNvSpPr>
            <a:spLocks noGrp="1"/>
          </p:cNvSpPr>
          <p:nvPr>
            <p:ph type="sldNum" sz="quarter" idx="12"/>
          </p:nvPr>
        </p:nvSpPr>
        <p:spPr/>
        <p:txBody>
          <a:bodyPr/>
          <a:lstStyle>
            <a:lvl1pPr>
              <a:defRPr/>
            </a:lvl1pPr>
          </a:lstStyle>
          <a:p>
            <a:fld id="{205CD546-7849-486E-AE94-EC7A0763C2A5}" type="slidenum">
              <a:rPr lang="zh-CN" altLang="en-US"/>
              <a:pPr/>
              <a:t>‹#›</a:t>
            </a:fld>
            <a:endParaRPr lang="zh-CN" altLang="en-US"/>
          </a:p>
        </p:txBody>
      </p:sp>
    </p:spTree>
    <p:extLst>
      <p:ext uri="{BB962C8B-B14F-4D97-AF65-F5344CB8AC3E}">
        <p14:creationId xmlns:p14="http://schemas.microsoft.com/office/powerpoint/2010/main" val="24470461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日期占位符 3">
            <a:extLst>
              <a:ext uri="{FF2B5EF4-FFF2-40B4-BE49-F238E27FC236}">
                <a16:creationId xmlns:a16="http://schemas.microsoft.com/office/drawing/2014/main" xmlns="" id="{1AB5B362-E7F2-43C5-A340-D80AA79C8D5A}"/>
              </a:ext>
            </a:extLst>
          </p:cNvPr>
          <p:cNvSpPr>
            <a:spLocks noGrp="1"/>
          </p:cNvSpPr>
          <p:nvPr>
            <p:ph type="dt" sz="half" idx="10"/>
          </p:nvPr>
        </p:nvSpPr>
        <p:spPr/>
        <p:txBody>
          <a:bodyPr/>
          <a:lstStyle>
            <a:lvl1pPr>
              <a:defRPr/>
            </a:lvl1pPr>
          </a:lstStyle>
          <a:p>
            <a:pPr>
              <a:defRPr/>
            </a:pPr>
            <a:fld id="{713A93F5-0748-4F8B-99CA-E4EDD906467C}" type="datetime1">
              <a:rPr lang="zh-CN" altLang="en-US"/>
              <a:pPr>
                <a:defRPr/>
              </a:pPr>
              <a:t>2022/2/22</a:t>
            </a:fld>
            <a:endParaRPr lang="zh-CN" altLang="en-US"/>
          </a:p>
        </p:txBody>
      </p:sp>
      <p:sp>
        <p:nvSpPr>
          <p:cNvPr id="8" name="页脚占位符 4">
            <a:extLst>
              <a:ext uri="{FF2B5EF4-FFF2-40B4-BE49-F238E27FC236}">
                <a16:creationId xmlns:a16="http://schemas.microsoft.com/office/drawing/2014/main" xmlns="" id="{1CB01905-1E22-403D-B143-096750D7ABF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8E744AF5-6D7C-41AC-B9BA-D4DD94F5D905}"/>
              </a:ext>
            </a:extLst>
          </p:cNvPr>
          <p:cNvSpPr>
            <a:spLocks noGrp="1"/>
          </p:cNvSpPr>
          <p:nvPr>
            <p:ph type="sldNum" sz="quarter" idx="12"/>
          </p:nvPr>
        </p:nvSpPr>
        <p:spPr/>
        <p:txBody>
          <a:bodyPr/>
          <a:lstStyle>
            <a:lvl1pPr>
              <a:defRPr/>
            </a:lvl1pPr>
          </a:lstStyle>
          <a:p>
            <a:fld id="{7B5759E3-ADD1-496B-8686-B8CCCB5DF645}" type="slidenum">
              <a:rPr lang="zh-CN" altLang="en-US"/>
              <a:pPr/>
              <a:t>‹#›</a:t>
            </a:fld>
            <a:endParaRPr lang="zh-CN" altLang="en-US"/>
          </a:p>
        </p:txBody>
      </p:sp>
    </p:spTree>
    <p:extLst>
      <p:ext uri="{BB962C8B-B14F-4D97-AF65-F5344CB8AC3E}">
        <p14:creationId xmlns:p14="http://schemas.microsoft.com/office/powerpoint/2010/main" val="53390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84A05FDB-45F0-4637-9AF6-A58D5DE7CC8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6DA3C42-8DB9-4F34-B8CE-0EA4AE4B8F39}" type="datetimeFigureOut">
              <a:rPr lang="zh-CN" altLang="en-US"/>
              <a:pPr>
                <a:defRPr/>
              </a:pPr>
              <a:t>2022/2/22</a:t>
            </a:fld>
            <a:endParaRPr lang="zh-CN" altLang="en-US"/>
          </a:p>
        </p:txBody>
      </p:sp>
      <p:sp>
        <p:nvSpPr>
          <p:cNvPr id="6" name="页脚占位符 4">
            <a:extLst>
              <a:ext uri="{FF2B5EF4-FFF2-40B4-BE49-F238E27FC236}">
                <a16:creationId xmlns:a16="http://schemas.microsoft.com/office/drawing/2014/main" xmlns="" id="{24614CD0-EF58-4C94-A932-82A8BE7A5F7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B0CCEBB8-E0A7-4134-94D5-D3B21880449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1949058-FD2B-4E8A-BDD9-2DA777CAED6F}" type="slidenum">
              <a:rPr lang="zh-CN" altLang="en-US"/>
              <a:pPr/>
              <a:t>‹#›</a:t>
            </a:fld>
            <a:endParaRPr lang="zh-CN" altLang="en-US"/>
          </a:p>
        </p:txBody>
      </p:sp>
    </p:spTree>
    <p:extLst>
      <p:ext uri="{BB962C8B-B14F-4D97-AF65-F5344CB8AC3E}">
        <p14:creationId xmlns:p14="http://schemas.microsoft.com/office/powerpoint/2010/main" val="7718301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xmlns="" id="{F7DA1CBC-91DA-4FA5-B7D5-AFAAEDE55C6D}"/>
              </a:ext>
            </a:extLst>
          </p:cNvPr>
          <p:cNvSpPr>
            <a:spLocks noGrp="1"/>
          </p:cNvSpPr>
          <p:nvPr>
            <p:ph type="dt" sz="half" idx="10"/>
          </p:nvPr>
        </p:nvSpPr>
        <p:spPr/>
        <p:txBody>
          <a:bodyPr/>
          <a:lstStyle>
            <a:lvl1pPr>
              <a:defRPr/>
            </a:lvl1pPr>
          </a:lstStyle>
          <a:p>
            <a:pPr>
              <a:defRPr/>
            </a:pPr>
            <a:fld id="{CC4F026A-FA7C-42D2-9D50-B764A7C9B2F2}" type="datetime1">
              <a:rPr lang="zh-CN" altLang="en-US"/>
              <a:pPr>
                <a:defRPr/>
              </a:pPr>
              <a:t>2022/2/22</a:t>
            </a:fld>
            <a:endParaRPr lang="zh-CN" altLang="en-US"/>
          </a:p>
        </p:txBody>
      </p:sp>
      <p:sp>
        <p:nvSpPr>
          <p:cNvPr id="4" name="页脚占位符 4">
            <a:extLst>
              <a:ext uri="{FF2B5EF4-FFF2-40B4-BE49-F238E27FC236}">
                <a16:creationId xmlns:a16="http://schemas.microsoft.com/office/drawing/2014/main" xmlns="" id="{FFC85E37-C512-48A2-8F1D-30763A097752}"/>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FD88A8FB-200B-431C-A896-881DE5CAE73C}"/>
              </a:ext>
            </a:extLst>
          </p:cNvPr>
          <p:cNvSpPr>
            <a:spLocks noGrp="1"/>
          </p:cNvSpPr>
          <p:nvPr>
            <p:ph type="sldNum" sz="quarter" idx="12"/>
          </p:nvPr>
        </p:nvSpPr>
        <p:spPr/>
        <p:txBody>
          <a:bodyPr/>
          <a:lstStyle>
            <a:lvl1pPr>
              <a:defRPr/>
            </a:lvl1pPr>
          </a:lstStyle>
          <a:p>
            <a:fld id="{C2BCD276-8BB9-4651-803B-E40760A90929}" type="slidenum">
              <a:rPr lang="zh-CN" altLang="en-US"/>
              <a:pPr/>
              <a:t>‹#›</a:t>
            </a:fld>
            <a:endParaRPr lang="zh-CN" altLang="en-US"/>
          </a:p>
        </p:txBody>
      </p:sp>
    </p:spTree>
    <p:extLst>
      <p:ext uri="{BB962C8B-B14F-4D97-AF65-F5344CB8AC3E}">
        <p14:creationId xmlns:p14="http://schemas.microsoft.com/office/powerpoint/2010/main" val="30954967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AA4492DE-5A0C-43E4-A078-B8DCFEB53662}"/>
              </a:ext>
            </a:extLst>
          </p:cNvPr>
          <p:cNvSpPr>
            <a:spLocks noGrp="1"/>
          </p:cNvSpPr>
          <p:nvPr>
            <p:ph type="dt" sz="half" idx="10"/>
          </p:nvPr>
        </p:nvSpPr>
        <p:spPr/>
        <p:txBody>
          <a:bodyPr/>
          <a:lstStyle>
            <a:lvl1pPr>
              <a:defRPr/>
            </a:lvl1pPr>
          </a:lstStyle>
          <a:p>
            <a:pPr>
              <a:defRPr/>
            </a:pPr>
            <a:fld id="{FCABC0C2-2F88-438D-BD95-6B04F8992B45}" type="datetime1">
              <a:rPr lang="zh-CN" altLang="en-US"/>
              <a:pPr>
                <a:defRPr/>
              </a:pPr>
              <a:t>2022/2/22</a:t>
            </a:fld>
            <a:endParaRPr lang="zh-CN" altLang="en-US"/>
          </a:p>
        </p:txBody>
      </p:sp>
      <p:sp>
        <p:nvSpPr>
          <p:cNvPr id="3" name="页脚占位符 4">
            <a:extLst>
              <a:ext uri="{FF2B5EF4-FFF2-40B4-BE49-F238E27FC236}">
                <a16:creationId xmlns:a16="http://schemas.microsoft.com/office/drawing/2014/main" xmlns="" id="{7DDA9EB1-A45D-4F91-AA7D-2FE731E071DE}"/>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CF0EE294-D7CE-45ED-A5BA-502629F0159B}"/>
              </a:ext>
            </a:extLst>
          </p:cNvPr>
          <p:cNvSpPr>
            <a:spLocks noGrp="1"/>
          </p:cNvSpPr>
          <p:nvPr>
            <p:ph type="sldNum" sz="quarter" idx="12"/>
          </p:nvPr>
        </p:nvSpPr>
        <p:spPr/>
        <p:txBody>
          <a:bodyPr/>
          <a:lstStyle>
            <a:lvl1pPr>
              <a:defRPr/>
            </a:lvl1pPr>
          </a:lstStyle>
          <a:p>
            <a:fld id="{7161A074-9E89-46E4-AD8D-683656EBAB74}" type="slidenum">
              <a:rPr lang="zh-CN" altLang="en-US"/>
              <a:pPr/>
              <a:t>‹#›</a:t>
            </a:fld>
            <a:endParaRPr lang="zh-CN" altLang="en-US"/>
          </a:p>
        </p:txBody>
      </p:sp>
    </p:spTree>
    <p:extLst>
      <p:ext uri="{BB962C8B-B14F-4D97-AF65-F5344CB8AC3E}">
        <p14:creationId xmlns:p14="http://schemas.microsoft.com/office/powerpoint/2010/main" val="35426903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xmlns="" id="{D050C4E9-5806-4D99-837B-3A47C7FC4FEE}"/>
              </a:ext>
            </a:extLst>
          </p:cNvPr>
          <p:cNvSpPr>
            <a:spLocks noGrp="1"/>
          </p:cNvSpPr>
          <p:nvPr>
            <p:ph type="dt" sz="half" idx="10"/>
          </p:nvPr>
        </p:nvSpPr>
        <p:spPr/>
        <p:txBody>
          <a:bodyPr/>
          <a:lstStyle>
            <a:lvl1pPr>
              <a:defRPr/>
            </a:lvl1pPr>
          </a:lstStyle>
          <a:p>
            <a:pPr>
              <a:defRPr/>
            </a:pPr>
            <a:fld id="{7D98E05D-5C32-40F2-A9FF-F04E546F86D4}" type="datetime1">
              <a:rPr lang="zh-CN" altLang="en-US"/>
              <a:pPr>
                <a:defRPr/>
              </a:pPr>
              <a:t>2022/2/22</a:t>
            </a:fld>
            <a:endParaRPr lang="zh-CN" altLang="en-US"/>
          </a:p>
        </p:txBody>
      </p:sp>
      <p:sp>
        <p:nvSpPr>
          <p:cNvPr id="6" name="页脚占位符 4">
            <a:extLst>
              <a:ext uri="{FF2B5EF4-FFF2-40B4-BE49-F238E27FC236}">
                <a16:creationId xmlns:a16="http://schemas.microsoft.com/office/drawing/2014/main" xmlns="" id="{F67BB23C-03A6-4088-8EFB-B1BB5A3486A7}"/>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6EF2D36-58EE-4203-9F3A-50D6858CDA35}"/>
              </a:ext>
            </a:extLst>
          </p:cNvPr>
          <p:cNvSpPr>
            <a:spLocks noGrp="1"/>
          </p:cNvSpPr>
          <p:nvPr>
            <p:ph type="sldNum" sz="quarter" idx="12"/>
          </p:nvPr>
        </p:nvSpPr>
        <p:spPr/>
        <p:txBody>
          <a:bodyPr/>
          <a:lstStyle>
            <a:lvl1pPr>
              <a:defRPr/>
            </a:lvl1pPr>
          </a:lstStyle>
          <a:p>
            <a:fld id="{F213F918-60CD-4852-B357-8EF0864DA0FF}" type="slidenum">
              <a:rPr lang="zh-CN" altLang="en-US"/>
              <a:pPr/>
              <a:t>‹#›</a:t>
            </a:fld>
            <a:endParaRPr lang="zh-CN" altLang="en-US"/>
          </a:p>
        </p:txBody>
      </p:sp>
    </p:spTree>
    <p:extLst>
      <p:ext uri="{BB962C8B-B14F-4D97-AF65-F5344CB8AC3E}">
        <p14:creationId xmlns:p14="http://schemas.microsoft.com/office/powerpoint/2010/main" val="34993334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xmlns="" id="{A5E9B078-5E3F-4197-8DAD-D60D3FD4C254}"/>
              </a:ext>
            </a:extLst>
          </p:cNvPr>
          <p:cNvSpPr>
            <a:spLocks noGrp="1"/>
          </p:cNvSpPr>
          <p:nvPr>
            <p:ph type="dt" sz="half" idx="10"/>
          </p:nvPr>
        </p:nvSpPr>
        <p:spPr/>
        <p:txBody>
          <a:bodyPr/>
          <a:lstStyle>
            <a:lvl1pPr>
              <a:defRPr/>
            </a:lvl1pPr>
          </a:lstStyle>
          <a:p>
            <a:pPr>
              <a:defRPr/>
            </a:pPr>
            <a:fld id="{9FD13B01-9F05-4840-AE4E-E34862238AF1}" type="datetime1">
              <a:rPr lang="zh-CN" altLang="en-US"/>
              <a:pPr>
                <a:defRPr/>
              </a:pPr>
              <a:t>2022/2/22</a:t>
            </a:fld>
            <a:endParaRPr lang="zh-CN" altLang="en-US"/>
          </a:p>
        </p:txBody>
      </p:sp>
      <p:sp>
        <p:nvSpPr>
          <p:cNvPr id="6" name="页脚占位符 4">
            <a:extLst>
              <a:ext uri="{FF2B5EF4-FFF2-40B4-BE49-F238E27FC236}">
                <a16:creationId xmlns:a16="http://schemas.microsoft.com/office/drawing/2014/main" xmlns="" id="{7C8639AD-496F-4681-9B91-E1DAAA11DB53}"/>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0BCA642-881E-44CB-8389-1DAEA485C541}"/>
              </a:ext>
            </a:extLst>
          </p:cNvPr>
          <p:cNvSpPr>
            <a:spLocks noGrp="1"/>
          </p:cNvSpPr>
          <p:nvPr>
            <p:ph type="sldNum" sz="quarter" idx="12"/>
          </p:nvPr>
        </p:nvSpPr>
        <p:spPr/>
        <p:txBody>
          <a:bodyPr/>
          <a:lstStyle>
            <a:lvl1pPr>
              <a:defRPr/>
            </a:lvl1pPr>
          </a:lstStyle>
          <a:p>
            <a:fld id="{A0C960E0-403B-4AD1-8976-6B4C605D5740}" type="slidenum">
              <a:rPr lang="zh-CN" altLang="en-US"/>
              <a:pPr/>
              <a:t>‹#›</a:t>
            </a:fld>
            <a:endParaRPr lang="zh-CN" altLang="en-US"/>
          </a:p>
        </p:txBody>
      </p:sp>
    </p:spTree>
    <p:extLst>
      <p:ext uri="{BB962C8B-B14F-4D97-AF65-F5344CB8AC3E}">
        <p14:creationId xmlns:p14="http://schemas.microsoft.com/office/powerpoint/2010/main" val="2504756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xmlns="" id="{BA1D58DD-832B-4F71-92A5-E2DDC41F8313}"/>
              </a:ext>
            </a:extLst>
          </p:cNvPr>
          <p:cNvSpPr>
            <a:spLocks noGrp="1"/>
          </p:cNvSpPr>
          <p:nvPr>
            <p:ph type="dt" sz="half" idx="10"/>
          </p:nvPr>
        </p:nvSpPr>
        <p:spPr/>
        <p:txBody>
          <a:bodyPr/>
          <a:lstStyle>
            <a:lvl1pPr>
              <a:defRPr/>
            </a:lvl1pPr>
          </a:lstStyle>
          <a:p>
            <a:pPr>
              <a:defRPr/>
            </a:pPr>
            <a:fld id="{BBED0E97-1BE5-46B6-99F4-A3FF162A27DC}" type="datetime1">
              <a:rPr lang="zh-CN" altLang="en-US"/>
              <a:pPr>
                <a:defRPr/>
              </a:pPr>
              <a:t>2022/2/22</a:t>
            </a:fld>
            <a:endParaRPr lang="zh-CN" altLang="en-US"/>
          </a:p>
        </p:txBody>
      </p:sp>
      <p:sp>
        <p:nvSpPr>
          <p:cNvPr id="5" name="页脚占位符 4">
            <a:extLst>
              <a:ext uri="{FF2B5EF4-FFF2-40B4-BE49-F238E27FC236}">
                <a16:creationId xmlns:a16="http://schemas.microsoft.com/office/drawing/2014/main" xmlns="" id="{295A357E-66DB-4F50-9A7A-6158D567BDC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3F19E809-8DED-4008-9630-4162F4BB8585}"/>
              </a:ext>
            </a:extLst>
          </p:cNvPr>
          <p:cNvSpPr>
            <a:spLocks noGrp="1"/>
          </p:cNvSpPr>
          <p:nvPr>
            <p:ph type="sldNum" sz="quarter" idx="12"/>
          </p:nvPr>
        </p:nvSpPr>
        <p:spPr/>
        <p:txBody>
          <a:bodyPr/>
          <a:lstStyle>
            <a:lvl1pPr>
              <a:defRPr/>
            </a:lvl1pPr>
          </a:lstStyle>
          <a:p>
            <a:fld id="{18AD92D9-B638-41A8-AB32-FB37DAB3A0C2}" type="slidenum">
              <a:rPr lang="zh-CN" altLang="en-US"/>
              <a:pPr/>
              <a:t>‹#›</a:t>
            </a:fld>
            <a:endParaRPr lang="zh-CN" altLang="en-US"/>
          </a:p>
        </p:txBody>
      </p:sp>
    </p:spTree>
    <p:extLst>
      <p:ext uri="{BB962C8B-B14F-4D97-AF65-F5344CB8AC3E}">
        <p14:creationId xmlns:p14="http://schemas.microsoft.com/office/powerpoint/2010/main" val="34077605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xmlns="" id="{C4D80712-2C47-437F-830D-4497E5F3A330}"/>
              </a:ext>
            </a:extLst>
          </p:cNvPr>
          <p:cNvSpPr>
            <a:spLocks noGrp="1"/>
          </p:cNvSpPr>
          <p:nvPr>
            <p:ph type="dt" sz="half" idx="10"/>
          </p:nvPr>
        </p:nvSpPr>
        <p:spPr/>
        <p:txBody>
          <a:bodyPr/>
          <a:lstStyle>
            <a:lvl1pPr>
              <a:defRPr/>
            </a:lvl1pPr>
          </a:lstStyle>
          <a:p>
            <a:pPr>
              <a:defRPr/>
            </a:pPr>
            <a:fld id="{9A4EEF1D-E037-4BBB-B1FF-62B49C198F2F}" type="datetime1">
              <a:rPr lang="zh-CN" altLang="en-US"/>
              <a:pPr>
                <a:defRPr/>
              </a:pPr>
              <a:t>2022/2/22</a:t>
            </a:fld>
            <a:endParaRPr lang="zh-CN" altLang="en-US"/>
          </a:p>
        </p:txBody>
      </p:sp>
      <p:sp>
        <p:nvSpPr>
          <p:cNvPr id="5" name="页脚占位符 4">
            <a:extLst>
              <a:ext uri="{FF2B5EF4-FFF2-40B4-BE49-F238E27FC236}">
                <a16:creationId xmlns:a16="http://schemas.microsoft.com/office/drawing/2014/main" xmlns="" id="{B45D3241-AE2A-48C5-8906-D52153E60C7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FA4BD603-E63F-43D3-9675-415F0AC4C242}"/>
              </a:ext>
            </a:extLst>
          </p:cNvPr>
          <p:cNvSpPr>
            <a:spLocks noGrp="1"/>
          </p:cNvSpPr>
          <p:nvPr>
            <p:ph type="sldNum" sz="quarter" idx="12"/>
          </p:nvPr>
        </p:nvSpPr>
        <p:spPr/>
        <p:txBody>
          <a:bodyPr/>
          <a:lstStyle>
            <a:lvl1pPr>
              <a:defRPr/>
            </a:lvl1pPr>
          </a:lstStyle>
          <a:p>
            <a:fld id="{A19FADEA-C79A-44EE-A09E-C9A03610EFBA}" type="slidenum">
              <a:rPr lang="zh-CN" altLang="en-US"/>
              <a:pPr/>
              <a:t>‹#›</a:t>
            </a:fld>
            <a:endParaRPr lang="zh-CN" altLang="en-US"/>
          </a:p>
        </p:txBody>
      </p:sp>
    </p:spTree>
    <p:extLst>
      <p:ext uri="{BB962C8B-B14F-4D97-AF65-F5344CB8AC3E}">
        <p14:creationId xmlns:p14="http://schemas.microsoft.com/office/powerpoint/2010/main" val="31160329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CD40F9C4-0712-4E47-9534-8B41444A9FC2}"/>
              </a:ext>
            </a:extLst>
          </p:cNvPr>
          <p:cNvSpPr>
            <a:spLocks noGrp="1"/>
          </p:cNvSpPr>
          <p:nvPr>
            <p:ph type="dt" sz="half" idx="10"/>
          </p:nvPr>
        </p:nvSpPr>
        <p:spPr/>
        <p:txBody>
          <a:bodyPr/>
          <a:lstStyle>
            <a:lvl1pPr>
              <a:defRPr/>
            </a:lvl1pPr>
          </a:lstStyle>
          <a:p>
            <a:pPr>
              <a:defRPr/>
            </a:pPr>
            <a:fld id="{20883EB2-5960-452C-9AEB-177F112E055A}" type="datetime1">
              <a:rPr lang="zh-CN" altLang="en-US"/>
              <a:pPr>
                <a:defRPr/>
              </a:pPr>
              <a:t>2022/2/22</a:t>
            </a:fld>
            <a:endParaRPr lang="zh-CN" altLang="en-US"/>
          </a:p>
        </p:txBody>
      </p:sp>
      <p:sp>
        <p:nvSpPr>
          <p:cNvPr id="3" name="页脚占位符 4">
            <a:extLst>
              <a:ext uri="{FF2B5EF4-FFF2-40B4-BE49-F238E27FC236}">
                <a16:creationId xmlns:a16="http://schemas.microsoft.com/office/drawing/2014/main" xmlns="" id="{FB726356-7A02-4417-82C7-FC3CE461A71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0CF6E3F2-E0C5-403F-A88B-5FE1FB51758A}"/>
              </a:ext>
            </a:extLst>
          </p:cNvPr>
          <p:cNvSpPr>
            <a:spLocks noGrp="1"/>
          </p:cNvSpPr>
          <p:nvPr>
            <p:ph type="sldNum" sz="quarter" idx="12"/>
          </p:nvPr>
        </p:nvSpPr>
        <p:spPr/>
        <p:txBody>
          <a:bodyPr/>
          <a:lstStyle>
            <a:lvl1pPr>
              <a:defRPr/>
            </a:lvl1pPr>
          </a:lstStyle>
          <a:p>
            <a:fld id="{3319D125-7711-405B-8366-30730B4D1DC6}" type="slidenum">
              <a:rPr lang="zh-CN" altLang="en-US"/>
              <a:pPr/>
              <a:t>‹#›</a:t>
            </a:fld>
            <a:endParaRPr lang="zh-CN" altLang="en-US"/>
          </a:p>
        </p:txBody>
      </p:sp>
    </p:spTree>
    <p:extLst>
      <p:ext uri="{BB962C8B-B14F-4D97-AF65-F5344CB8AC3E}">
        <p14:creationId xmlns:p14="http://schemas.microsoft.com/office/powerpoint/2010/main" val="22196625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A9C8F86D-6F7E-481A-B63E-D953D86AD6FC}"/>
              </a:ext>
            </a:extLst>
          </p:cNvPr>
          <p:cNvSpPr>
            <a:spLocks noGrp="1"/>
          </p:cNvSpPr>
          <p:nvPr>
            <p:ph type="dt" sz="half" idx="10"/>
          </p:nvPr>
        </p:nvSpPr>
        <p:spPr/>
        <p:txBody>
          <a:bodyPr/>
          <a:lstStyle>
            <a:lvl1pPr>
              <a:defRPr/>
            </a:lvl1pPr>
          </a:lstStyle>
          <a:p>
            <a:pPr>
              <a:defRPr/>
            </a:pPr>
            <a:fld id="{63AC7858-8A8E-461F-A36E-08A98ADE3BCF}" type="datetime1">
              <a:rPr lang="zh-CN" altLang="en-US"/>
              <a:pPr>
                <a:defRPr/>
              </a:pPr>
              <a:t>2022/2/22</a:t>
            </a:fld>
            <a:endParaRPr lang="zh-CN" altLang="en-US"/>
          </a:p>
        </p:txBody>
      </p:sp>
      <p:sp>
        <p:nvSpPr>
          <p:cNvPr id="3" name="页脚占位符 4">
            <a:extLst>
              <a:ext uri="{FF2B5EF4-FFF2-40B4-BE49-F238E27FC236}">
                <a16:creationId xmlns:a16="http://schemas.microsoft.com/office/drawing/2014/main" xmlns="" id="{0FF2B39A-10AD-4F4B-A0FB-5B20F72AA0FA}"/>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4347D3E3-205E-4C4F-957A-7203094C1B7F}"/>
              </a:ext>
            </a:extLst>
          </p:cNvPr>
          <p:cNvSpPr>
            <a:spLocks noGrp="1"/>
          </p:cNvSpPr>
          <p:nvPr>
            <p:ph type="sldNum" sz="quarter" idx="12"/>
          </p:nvPr>
        </p:nvSpPr>
        <p:spPr/>
        <p:txBody>
          <a:bodyPr/>
          <a:lstStyle>
            <a:lvl1pPr>
              <a:defRPr/>
            </a:lvl1pPr>
          </a:lstStyle>
          <a:p>
            <a:fld id="{92CAFC4A-A353-4BBB-98E6-FC6A2455BF64}" type="slidenum">
              <a:rPr lang="zh-CN" altLang="en-US"/>
              <a:pPr/>
              <a:t>‹#›</a:t>
            </a:fld>
            <a:endParaRPr lang="zh-CN" altLang="en-US"/>
          </a:p>
        </p:txBody>
      </p:sp>
    </p:spTree>
    <p:extLst>
      <p:ext uri="{BB962C8B-B14F-4D97-AF65-F5344CB8AC3E}">
        <p14:creationId xmlns:p14="http://schemas.microsoft.com/office/powerpoint/2010/main" val="40463577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858B6FAA-0958-7642-8BCA-EC1153B984BC}"/>
              </a:ext>
            </a:extLst>
          </p:cNvPr>
          <p:cNvSpPr/>
          <p:nvPr userDrawn="1"/>
        </p:nvSpPr>
        <p:spPr>
          <a:xfrm>
            <a:off x="0" y="190083"/>
            <a:ext cx="12192000" cy="6374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a:extLst>
              <a:ext uri="{FF2B5EF4-FFF2-40B4-BE49-F238E27FC236}">
                <a16:creationId xmlns:a16="http://schemas.microsoft.com/office/drawing/2014/main" xmlns="" id="{0167AFF8-D606-C841-A928-B61598A0AC35}"/>
              </a:ext>
            </a:extLst>
          </p:cNvPr>
          <p:cNvSpPr/>
          <p:nvPr userDrawn="1"/>
        </p:nvSpPr>
        <p:spPr>
          <a:xfrm>
            <a:off x="122656" y="190083"/>
            <a:ext cx="727349" cy="727349"/>
          </a:xfrm>
          <a:prstGeom prst="ellipse">
            <a:avLst/>
          </a:prstGeom>
          <a:solidFill>
            <a:srgbClr val="F4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xmlns="" id="{D6F12331-C5C7-CD46-84DA-075B9C1E95E7}"/>
              </a:ext>
            </a:extLst>
          </p:cNvPr>
          <p:cNvSpPr/>
          <p:nvPr userDrawn="1"/>
        </p:nvSpPr>
        <p:spPr>
          <a:xfrm>
            <a:off x="122656" y="698730"/>
            <a:ext cx="309093" cy="309093"/>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xmlns="" id="{2B8398C5-5B4A-AD4C-84F6-B8208F21EC90}"/>
              </a:ext>
            </a:extLst>
          </p:cNvPr>
          <p:cNvSpPr txBox="1"/>
          <p:nvPr userDrawn="1"/>
        </p:nvSpPr>
        <p:spPr>
          <a:xfrm>
            <a:off x="251444" y="363673"/>
            <a:ext cx="471604" cy="369332"/>
          </a:xfrm>
          <a:prstGeom prst="rect">
            <a:avLst/>
          </a:prstGeom>
          <a:noFill/>
        </p:spPr>
        <p:txBody>
          <a:bodyPr wrap="none" rtlCol="0">
            <a:spAutoFit/>
          </a:bodyPr>
          <a:lstStyle/>
          <a:p>
            <a:pPr algn="ctr"/>
            <a:fld id="{8A94E358-6EE4-7848-A49C-7E9415ED7B24}" type="slidenum">
              <a:rPr kumimoji="1" lang="zh-CN" altLang="en-US">
                <a:solidFill>
                  <a:schemeClr val="accent1">
                    <a:lumMod val="50000"/>
                  </a:schemeClr>
                </a:solidFill>
                <a:latin typeface="+mj-ea"/>
                <a:ea typeface="+mj-ea"/>
              </a:rPr>
              <a:pPr algn="ctr"/>
              <a:t>‹#›</a:t>
            </a:fld>
            <a:endParaRPr kumimoji="1" lang="zh-CN" altLang="en-US">
              <a:solidFill>
                <a:schemeClr val="accent1">
                  <a:lumMod val="50000"/>
                </a:schemeClr>
              </a:solidFill>
              <a:latin typeface="+mj-ea"/>
              <a:ea typeface="+mj-ea"/>
            </a:endParaRPr>
          </a:p>
        </p:txBody>
      </p:sp>
    </p:spTree>
    <p:extLst>
      <p:ext uri="{BB962C8B-B14F-4D97-AF65-F5344CB8AC3E}">
        <p14:creationId xmlns:p14="http://schemas.microsoft.com/office/powerpoint/2010/main" val="402835353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8116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D2C265C8-8260-4AAE-80E2-1553069328C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5AF7DCE-DD67-4CDF-BE72-5B60FFBE5685}" type="datetimeFigureOut">
              <a:rPr lang="zh-CN" altLang="en-US"/>
              <a:pPr>
                <a:defRPr/>
              </a:pPr>
              <a:t>2022/2/22</a:t>
            </a:fld>
            <a:endParaRPr lang="zh-CN" altLang="en-US"/>
          </a:p>
        </p:txBody>
      </p:sp>
      <p:sp>
        <p:nvSpPr>
          <p:cNvPr id="6" name="页脚占位符 4">
            <a:extLst>
              <a:ext uri="{FF2B5EF4-FFF2-40B4-BE49-F238E27FC236}">
                <a16:creationId xmlns:a16="http://schemas.microsoft.com/office/drawing/2014/main" xmlns="" id="{95C29EBD-4D0E-4445-A65D-69D6388C7DD8}"/>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243B576-DAC6-42C0-89B8-38C3F6EDF88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0CF4B667-6674-4E1D-B503-2EF2798E51B1}" type="slidenum">
              <a:rPr lang="zh-CN" altLang="en-US"/>
              <a:pPr/>
              <a:t>‹#›</a:t>
            </a:fld>
            <a:endParaRPr lang="zh-CN" altLang="en-US"/>
          </a:p>
        </p:txBody>
      </p:sp>
    </p:spTree>
    <p:extLst>
      <p:ext uri="{BB962C8B-B14F-4D97-AF65-F5344CB8AC3E}">
        <p14:creationId xmlns:p14="http://schemas.microsoft.com/office/powerpoint/2010/main" val="36727081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26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70894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86219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0DA75A-DFD5-4B28-A954-EBEF00F2EC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AA9133E-EF55-41DC-B344-50D0DC4BE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D914F78-7A41-4F13-A164-6ED3207C3FAF}"/>
              </a:ext>
            </a:extLst>
          </p:cNvPr>
          <p:cNvSpPr>
            <a:spLocks noGrp="1"/>
          </p:cNvSpPr>
          <p:nvPr>
            <p:ph type="dt" sz="half" idx="10"/>
          </p:nvPr>
        </p:nvSpPr>
        <p:spPr/>
        <p:txBody>
          <a:bodyPr/>
          <a:lstStyle>
            <a:lvl1pPr>
              <a:defRPr/>
            </a:lvl1pPr>
          </a:lstStyle>
          <a:p>
            <a:pPr>
              <a:defRPr/>
            </a:pPr>
            <a:fld id="{B4395E68-7CA1-417A-B9E0-FD0ABC54DDBD}" type="datetimeFigureOut">
              <a:rPr lang="zh-CN" altLang="en-US"/>
              <a:pPr>
                <a:defRPr/>
              </a:pPr>
              <a:t>2022/2/22</a:t>
            </a:fld>
            <a:endParaRPr lang="zh-CN" altLang="en-US"/>
          </a:p>
        </p:txBody>
      </p:sp>
      <p:sp>
        <p:nvSpPr>
          <p:cNvPr id="5" name="页脚占位符 4">
            <a:extLst>
              <a:ext uri="{FF2B5EF4-FFF2-40B4-BE49-F238E27FC236}">
                <a16:creationId xmlns:a16="http://schemas.microsoft.com/office/drawing/2014/main" xmlns="" id="{40150FB4-922C-493D-8877-74591F93AB0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1DEDB013-2113-45C9-87CA-9753608FEE82}"/>
              </a:ext>
            </a:extLst>
          </p:cNvPr>
          <p:cNvSpPr>
            <a:spLocks noGrp="1"/>
          </p:cNvSpPr>
          <p:nvPr>
            <p:ph type="sldNum" sz="quarter" idx="12"/>
          </p:nvPr>
        </p:nvSpPr>
        <p:spPr/>
        <p:txBody>
          <a:bodyPr/>
          <a:lstStyle>
            <a:lvl1pPr>
              <a:defRPr/>
            </a:lvl1pPr>
          </a:lstStyle>
          <a:p>
            <a:pPr>
              <a:defRPr/>
            </a:pPr>
            <a:fld id="{D0B4D312-38F0-45D8-AF87-2D3CD89D855D}" type="slidenum">
              <a:rPr lang="zh-CN" altLang="en-US"/>
              <a:pPr>
                <a:defRPr/>
              </a:pPr>
              <a:t>‹#›</a:t>
            </a:fld>
            <a:endParaRPr lang="zh-CN" altLang="en-US"/>
          </a:p>
        </p:txBody>
      </p:sp>
    </p:spTree>
    <p:extLst>
      <p:ext uri="{BB962C8B-B14F-4D97-AF65-F5344CB8AC3E}">
        <p14:creationId xmlns:p14="http://schemas.microsoft.com/office/powerpoint/2010/main" val="16658599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844134-E26D-4FE7-A423-A0BA644373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381CD44-B3F2-45DB-8A98-9BA3011DE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952E35-07D9-4C42-8014-712B0420FE55}"/>
              </a:ext>
            </a:extLst>
          </p:cNvPr>
          <p:cNvSpPr>
            <a:spLocks noGrp="1"/>
          </p:cNvSpPr>
          <p:nvPr>
            <p:ph type="dt" sz="half" idx="10"/>
          </p:nvPr>
        </p:nvSpPr>
        <p:spPr/>
        <p:txBody>
          <a:bodyPr/>
          <a:lstStyle>
            <a:lvl1pPr>
              <a:defRPr/>
            </a:lvl1pPr>
          </a:lstStyle>
          <a:p>
            <a:pPr>
              <a:defRPr/>
            </a:pPr>
            <a:fld id="{30FC1D1A-84BE-49B5-9F4A-C81F95E5A8CA}" type="datetimeFigureOut">
              <a:rPr lang="zh-CN" altLang="en-US"/>
              <a:pPr>
                <a:defRPr/>
              </a:pPr>
              <a:t>2022/2/22</a:t>
            </a:fld>
            <a:endParaRPr lang="zh-CN" altLang="en-US"/>
          </a:p>
        </p:txBody>
      </p:sp>
      <p:sp>
        <p:nvSpPr>
          <p:cNvPr id="5" name="页脚占位符 4">
            <a:extLst>
              <a:ext uri="{FF2B5EF4-FFF2-40B4-BE49-F238E27FC236}">
                <a16:creationId xmlns:a16="http://schemas.microsoft.com/office/drawing/2014/main" xmlns="" id="{A0974548-BD2F-4DE5-BAAD-C1E458E104F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8AE773F-718D-43F7-BBE7-41392F3E147C}"/>
              </a:ext>
            </a:extLst>
          </p:cNvPr>
          <p:cNvSpPr>
            <a:spLocks noGrp="1"/>
          </p:cNvSpPr>
          <p:nvPr>
            <p:ph type="sldNum" sz="quarter" idx="12"/>
          </p:nvPr>
        </p:nvSpPr>
        <p:spPr/>
        <p:txBody>
          <a:bodyPr/>
          <a:lstStyle>
            <a:lvl1pPr>
              <a:defRPr/>
            </a:lvl1pPr>
          </a:lstStyle>
          <a:p>
            <a:pPr>
              <a:defRPr/>
            </a:pPr>
            <a:fld id="{A2E82180-85F0-410A-98EA-490DFD9796D7}" type="slidenum">
              <a:rPr lang="zh-CN" altLang="en-US"/>
              <a:pPr>
                <a:defRPr/>
              </a:pPr>
              <a:t>‹#›</a:t>
            </a:fld>
            <a:endParaRPr lang="zh-CN" altLang="en-US"/>
          </a:p>
        </p:txBody>
      </p:sp>
    </p:spTree>
    <p:extLst>
      <p:ext uri="{BB962C8B-B14F-4D97-AF65-F5344CB8AC3E}">
        <p14:creationId xmlns:p14="http://schemas.microsoft.com/office/powerpoint/2010/main" val="11723323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8F3C3C-E19B-4BAB-A158-B4A84FDA9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717820F-C960-4BF8-86FA-D17BE732D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464FAE0E-5E00-450A-83AE-2367DA564B3D}"/>
              </a:ext>
            </a:extLst>
          </p:cNvPr>
          <p:cNvSpPr>
            <a:spLocks noGrp="1"/>
          </p:cNvSpPr>
          <p:nvPr>
            <p:ph type="dt" sz="half" idx="10"/>
          </p:nvPr>
        </p:nvSpPr>
        <p:spPr/>
        <p:txBody>
          <a:bodyPr/>
          <a:lstStyle>
            <a:lvl1pPr>
              <a:defRPr/>
            </a:lvl1pPr>
          </a:lstStyle>
          <a:p>
            <a:pPr>
              <a:defRPr/>
            </a:pPr>
            <a:fld id="{E3A1F61D-F40B-4863-ACD3-5D812EFC106B}" type="datetimeFigureOut">
              <a:rPr lang="zh-CN" altLang="en-US"/>
              <a:pPr>
                <a:defRPr/>
              </a:pPr>
              <a:t>2022/2/22</a:t>
            </a:fld>
            <a:endParaRPr lang="zh-CN" altLang="en-US"/>
          </a:p>
        </p:txBody>
      </p:sp>
      <p:sp>
        <p:nvSpPr>
          <p:cNvPr id="5" name="页脚占位符 4">
            <a:extLst>
              <a:ext uri="{FF2B5EF4-FFF2-40B4-BE49-F238E27FC236}">
                <a16:creationId xmlns:a16="http://schemas.microsoft.com/office/drawing/2014/main" xmlns="" id="{EA51B806-EC99-4CE3-9749-B7C19B61F9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A49E9436-B02B-44AF-81D6-4F62EE6CE449}"/>
              </a:ext>
            </a:extLst>
          </p:cNvPr>
          <p:cNvSpPr>
            <a:spLocks noGrp="1"/>
          </p:cNvSpPr>
          <p:nvPr>
            <p:ph type="sldNum" sz="quarter" idx="12"/>
          </p:nvPr>
        </p:nvSpPr>
        <p:spPr/>
        <p:txBody>
          <a:bodyPr/>
          <a:lstStyle>
            <a:lvl1pPr>
              <a:defRPr/>
            </a:lvl1pPr>
          </a:lstStyle>
          <a:p>
            <a:pPr>
              <a:defRPr/>
            </a:pPr>
            <a:fld id="{2C63B9E1-8E1B-4BD6-83EC-515CFF48B9BB}" type="slidenum">
              <a:rPr lang="zh-CN" altLang="en-US"/>
              <a:pPr>
                <a:defRPr/>
              </a:pPr>
              <a:t>‹#›</a:t>
            </a:fld>
            <a:endParaRPr lang="zh-CN" altLang="en-US"/>
          </a:p>
        </p:txBody>
      </p:sp>
    </p:spTree>
    <p:extLst>
      <p:ext uri="{BB962C8B-B14F-4D97-AF65-F5344CB8AC3E}">
        <p14:creationId xmlns:p14="http://schemas.microsoft.com/office/powerpoint/2010/main" val="38712741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F40239-48C9-487C-81DC-14D31ADF54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0F9E47-F6E7-4174-9DB0-9AA53B3D44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9C341A8-360E-4166-BBBE-848E8A4B4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34DE1CED-E845-4F80-B181-3711E8ED0623}"/>
              </a:ext>
            </a:extLst>
          </p:cNvPr>
          <p:cNvSpPr>
            <a:spLocks noGrp="1"/>
          </p:cNvSpPr>
          <p:nvPr>
            <p:ph type="dt" sz="half" idx="10"/>
          </p:nvPr>
        </p:nvSpPr>
        <p:spPr/>
        <p:txBody>
          <a:bodyPr/>
          <a:lstStyle>
            <a:lvl1pPr>
              <a:defRPr/>
            </a:lvl1pPr>
          </a:lstStyle>
          <a:p>
            <a:pPr>
              <a:defRPr/>
            </a:pPr>
            <a:fld id="{16FE55CD-9BD5-49E9-A1E1-3FAA08E4520F}" type="datetimeFigureOut">
              <a:rPr lang="zh-CN" altLang="en-US"/>
              <a:pPr>
                <a:defRPr/>
              </a:pPr>
              <a:t>2022/2/22</a:t>
            </a:fld>
            <a:endParaRPr lang="zh-CN" altLang="en-US"/>
          </a:p>
        </p:txBody>
      </p:sp>
      <p:sp>
        <p:nvSpPr>
          <p:cNvPr id="6" name="页脚占位符 4">
            <a:extLst>
              <a:ext uri="{FF2B5EF4-FFF2-40B4-BE49-F238E27FC236}">
                <a16:creationId xmlns:a16="http://schemas.microsoft.com/office/drawing/2014/main" xmlns="" id="{D481A0F0-499B-480F-88E2-F7523840023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706A1DE-BD45-43FA-9B19-694690CC5A96}"/>
              </a:ext>
            </a:extLst>
          </p:cNvPr>
          <p:cNvSpPr>
            <a:spLocks noGrp="1"/>
          </p:cNvSpPr>
          <p:nvPr>
            <p:ph type="sldNum" sz="quarter" idx="12"/>
          </p:nvPr>
        </p:nvSpPr>
        <p:spPr/>
        <p:txBody>
          <a:bodyPr/>
          <a:lstStyle>
            <a:lvl1pPr>
              <a:defRPr/>
            </a:lvl1pPr>
          </a:lstStyle>
          <a:p>
            <a:pPr>
              <a:defRPr/>
            </a:pPr>
            <a:fld id="{9C62642D-CBA2-4E51-AD97-10EAE3B88C16}" type="slidenum">
              <a:rPr lang="zh-CN" altLang="en-US"/>
              <a:pPr>
                <a:defRPr/>
              </a:pPr>
              <a:t>‹#›</a:t>
            </a:fld>
            <a:endParaRPr lang="zh-CN" altLang="en-US"/>
          </a:p>
        </p:txBody>
      </p:sp>
    </p:spTree>
    <p:extLst>
      <p:ext uri="{BB962C8B-B14F-4D97-AF65-F5344CB8AC3E}">
        <p14:creationId xmlns:p14="http://schemas.microsoft.com/office/powerpoint/2010/main" val="11624244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2700D-1E3B-4F9E-B1A8-BFF19EDAC6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8EDEB1F-151D-4DC3-9C4A-9F456CF7A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0D863EA-4001-48AF-8558-BBE2BF4B93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C26107-8649-4C69-87A1-610F6BF90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1EAD566-82AB-44D1-A139-9F7BB85CC1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FCABC423-A517-4B10-AC7E-351136FB46D3}"/>
              </a:ext>
            </a:extLst>
          </p:cNvPr>
          <p:cNvSpPr>
            <a:spLocks noGrp="1"/>
          </p:cNvSpPr>
          <p:nvPr>
            <p:ph type="dt" sz="half" idx="10"/>
          </p:nvPr>
        </p:nvSpPr>
        <p:spPr/>
        <p:txBody>
          <a:bodyPr/>
          <a:lstStyle>
            <a:lvl1pPr>
              <a:defRPr/>
            </a:lvl1pPr>
          </a:lstStyle>
          <a:p>
            <a:pPr>
              <a:defRPr/>
            </a:pPr>
            <a:fld id="{39A1B70C-C749-4195-91BA-0D334ABF57BD}" type="datetimeFigureOut">
              <a:rPr lang="zh-CN" altLang="en-US"/>
              <a:pPr>
                <a:defRPr/>
              </a:pPr>
              <a:t>2022/2/22</a:t>
            </a:fld>
            <a:endParaRPr lang="zh-CN" altLang="en-US"/>
          </a:p>
        </p:txBody>
      </p:sp>
      <p:sp>
        <p:nvSpPr>
          <p:cNvPr id="8" name="页脚占位符 4">
            <a:extLst>
              <a:ext uri="{FF2B5EF4-FFF2-40B4-BE49-F238E27FC236}">
                <a16:creationId xmlns:a16="http://schemas.microsoft.com/office/drawing/2014/main" xmlns="" id="{04FE4C94-09AB-4DFE-952B-2BEF7FCABFD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03607720-7F41-4F15-A317-CD96CBDAD7D8}"/>
              </a:ext>
            </a:extLst>
          </p:cNvPr>
          <p:cNvSpPr>
            <a:spLocks noGrp="1"/>
          </p:cNvSpPr>
          <p:nvPr>
            <p:ph type="sldNum" sz="quarter" idx="12"/>
          </p:nvPr>
        </p:nvSpPr>
        <p:spPr/>
        <p:txBody>
          <a:bodyPr/>
          <a:lstStyle>
            <a:lvl1pPr>
              <a:defRPr/>
            </a:lvl1pPr>
          </a:lstStyle>
          <a:p>
            <a:pPr>
              <a:defRPr/>
            </a:pPr>
            <a:fld id="{4E1275A0-E729-4CCB-A68E-4E7D0D1378E2}" type="slidenum">
              <a:rPr lang="zh-CN" altLang="en-US"/>
              <a:pPr>
                <a:defRPr/>
              </a:pPr>
              <a:t>‹#›</a:t>
            </a:fld>
            <a:endParaRPr lang="zh-CN" altLang="en-US"/>
          </a:p>
        </p:txBody>
      </p:sp>
    </p:spTree>
    <p:extLst>
      <p:ext uri="{BB962C8B-B14F-4D97-AF65-F5344CB8AC3E}">
        <p14:creationId xmlns:p14="http://schemas.microsoft.com/office/powerpoint/2010/main" val="8190577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AABF6-30EC-4901-9D86-9665D8704E59}"/>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393D2260-0126-4F98-BDDB-702735699CBE}"/>
              </a:ext>
            </a:extLst>
          </p:cNvPr>
          <p:cNvSpPr>
            <a:spLocks noGrp="1"/>
          </p:cNvSpPr>
          <p:nvPr>
            <p:ph type="dt" sz="half" idx="10"/>
          </p:nvPr>
        </p:nvSpPr>
        <p:spPr/>
        <p:txBody>
          <a:bodyPr/>
          <a:lstStyle>
            <a:lvl1pPr>
              <a:defRPr/>
            </a:lvl1pPr>
          </a:lstStyle>
          <a:p>
            <a:pPr>
              <a:defRPr/>
            </a:pPr>
            <a:fld id="{B122C8B1-91F1-4141-824D-EC2C81E70EDC}" type="datetimeFigureOut">
              <a:rPr lang="zh-CN" altLang="en-US"/>
              <a:pPr>
                <a:defRPr/>
              </a:pPr>
              <a:t>2022/2/22</a:t>
            </a:fld>
            <a:endParaRPr lang="zh-CN" altLang="en-US"/>
          </a:p>
        </p:txBody>
      </p:sp>
      <p:sp>
        <p:nvSpPr>
          <p:cNvPr id="4" name="页脚占位符 4">
            <a:extLst>
              <a:ext uri="{FF2B5EF4-FFF2-40B4-BE49-F238E27FC236}">
                <a16:creationId xmlns:a16="http://schemas.microsoft.com/office/drawing/2014/main" xmlns="" id="{BCC2E67E-0195-4E66-AF58-D51CE3D534E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AEFFABBF-7061-40B3-8884-22370399F0A3}"/>
              </a:ext>
            </a:extLst>
          </p:cNvPr>
          <p:cNvSpPr>
            <a:spLocks noGrp="1"/>
          </p:cNvSpPr>
          <p:nvPr>
            <p:ph type="sldNum" sz="quarter" idx="12"/>
          </p:nvPr>
        </p:nvSpPr>
        <p:spPr/>
        <p:txBody>
          <a:bodyPr/>
          <a:lstStyle>
            <a:lvl1pPr>
              <a:defRPr/>
            </a:lvl1pPr>
          </a:lstStyle>
          <a:p>
            <a:pPr>
              <a:defRPr/>
            </a:pPr>
            <a:fld id="{EA73A71C-308A-4777-850C-8F315483BE4D}" type="slidenum">
              <a:rPr lang="zh-CN" altLang="en-US"/>
              <a:pPr>
                <a:defRPr/>
              </a:pPr>
              <a:t>‹#›</a:t>
            </a:fld>
            <a:endParaRPr lang="zh-CN" altLang="en-US"/>
          </a:p>
        </p:txBody>
      </p:sp>
    </p:spTree>
    <p:extLst>
      <p:ext uri="{BB962C8B-B14F-4D97-AF65-F5344CB8AC3E}">
        <p14:creationId xmlns:p14="http://schemas.microsoft.com/office/powerpoint/2010/main" val="26942398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8C8255BE-28B1-47E6-9B5C-18E28301788E}"/>
              </a:ext>
            </a:extLst>
          </p:cNvPr>
          <p:cNvSpPr>
            <a:spLocks noGrp="1"/>
          </p:cNvSpPr>
          <p:nvPr>
            <p:ph type="dt" sz="half" idx="10"/>
          </p:nvPr>
        </p:nvSpPr>
        <p:spPr/>
        <p:txBody>
          <a:bodyPr/>
          <a:lstStyle>
            <a:lvl1pPr>
              <a:defRPr/>
            </a:lvl1pPr>
          </a:lstStyle>
          <a:p>
            <a:pPr>
              <a:defRPr/>
            </a:pPr>
            <a:fld id="{5C920BC7-FCF1-44EA-B74C-765167EA7AF5}" type="datetimeFigureOut">
              <a:rPr lang="zh-CN" altLang="en-US"/>
              <a:pPr>
                <a:defRPr/>
              </a:pPr>
              <a:t>2022/2/22</a:t>
            </a:fld>
            <a:endParaRPr lang="zh-CN" altLang="en-US"/>
          </a:p>
        </p:txBody>
      </p:sp>
      <p:sp>
        <p:nvSpPr>
          <p:cNvPr id="3" name="页脚占位符 4">
            <a:extLst>
              <a:ext uri="{FF2B5EF4-FFF2-40B4-BE49-F238E27FC236}">
                <a16:creationId xmlns:a16="http://schemas.microsoft.com/office/drawing/2014/main" xmlns="" id="{057FDF4B-70C7-4B34-A260-33CFEC2F1EC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1697198C-6F7A-4929-B97E-ACDCFCD3CD8F}"/>
              </a:ext>
            </a:extLst>
          </p:cNvPr>
          <p:cNvSpPr>
            <a:spLocks noGrp="1"/>
          </p:cNvSpPr>
          <p:nvPr>
            <p:ph type="sldNum" sz="quarter" idx="12"/>
          </p:nvPr>
        </p:nvSpPr>
        <p:spPr/>
        <p:txBody>
          <a:bodyPr/>
          <a:lstStyle>
            <a:lvl1pPr>
              <a:defRPr/>
            </a:lvl1pPr>
          </a:lstStyle>
          <a:p>
            <a:pPr>
              <a:defRPr/>
            </a:pPr>
            <a:fld id="{D23484FC-FC44-4FF4-8B94-15C9C767C27F}" type="slidenum">
              <a:rPr lang="zh-CN" altLang="en-US"/>
              <a:pPr>
                <a:defRPr/>
              </a:pPr>
              <a:t>‹#›</a:t>
            </a:fld>
            <a:endParaRPr lang="zh-CN" altLang="en-US"/>
          </a:p>
        </p:txBody>
      </p:sp>
    </p:spTree>
    <p:extLst>
      <p:ext uri="{BB962C8B-B14F-4D97-AF65-F5344CB8AC3E}">
        <p14:creationId xmlns:p14="http://schemas.microsoft.com/office/powerpoint/2010/main" val="1221222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5" Type="http://schemas.openxmlformats.org/officeDocument/2006/relationships/theme" Target="../theme/theme11.xml"/><Relationship Id="rId4" Type="http://schemas.openxmlformats.org/officeDocument/2006/relationships/slideLayout" Target="../slideLayouts/slideLayout10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4.jp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3.jp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image" Target="../media/image5.jpe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5.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6.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7.xml"/><Relationship Id="rId1"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theme" Target="../theme/theme9.xml"/><Relationship Id="rId5" Type="http://schemas.openxmlformats.org/officeDocument/2006/relationships/slideLayout" Target="../slideLayouts/slideLayout92.xml"/><Relationship Id="rId4"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DE96B861-0022-41FF-A094-C7322C0B3CE4}"/>
              </a:ext>
            </a:extLst>
          </p:cNvPr>
          <p:cNvGrpSpPr/>
          <p:nvPr userDrawn="1"/>
        </p:nvGrpSpPr>
        <p:grpSpPr>
          <a:xfrm>
            <a:off x="-18931" y="186307"/>
            <a:ext cx="12210930" cy="728093"/>
            <a:chOff x="-18931" y="261257"/>
            <a:chExt cx="12210930" cy="508001"/>
          </a:xfrm>
        </p:grpSpPr>
        <p:sp>
          <p:nvSpPr>
            <p:cNvPr id="11" name="矩形 10">
              <a:extLst>
                <a:ext uri="{FF2B5EF4-FFF2-40B4-BE49-F238E27FC236}">
                  <a16:creationId xmlns:a16="http://schemas.microsoft.com/office/drawing/2014/main" xmlns="" id="{879034D5-FFED-4224-B25A-C8095F4BFC0B}"/>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2" name="组合 11">
              <a:extLst>
                <a:ext uri="{FF2B5EF4-FFF2-40B4-BE49-F238E27FC236}">
                  <a16:creationId xmlns:a16="http://schemas.microsoft.com/office/drawing/2014/main" xmlns="" id="{82D58167-2D89-4F9D-AF03-A5C543F3546D}"/>
                </a:ext>
              </a:extLst>
            </p:cNvPr>
            <p:cNvGrpSpPr/>
            <p:nvPr/>
          </p:nvGrpSpPr>
          <p:grpSpPr>
            <a:xfrm rot="5400000">
              <a:off x="3986554" y="-3744228"/>
              <a:ext cx="508001" cy="8518972"/>
              <a:chOff x="7197211" y="-1735709"/>
              <a:chExt cx="3775589" cy="20521956"/>
            </a:xfrm>
          </p:grpSpPr>
          <p:sp>
            <p:nvSpPr>
              <p:cNvPr id="13" name="矩形 12">
                <a:extLst>
                  <a:ext uri="{FF2B5EF4-FFF2-40B4-BE49-F238E27FC236}">
                    <a16:creationId xmlns:a16="http://schemas.microsoft.com/office/drawing/2014/main" xmlns="" id="{21C79B78-92EF-475E-9D2C-18B8824B99E4}"/>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平行四边形 13">
                <a:extLst>
                  <a:ext uri="{FF2B5EF4-FFF2-40B4-BE49-F238E27FC236}">
                    <a16:creationId xmlns:a16="http://schemas.microsoft.com/office/drawing/2014/main" xmlns="" id="{C2C9E8A5-38AA-4BBD-957C-4F5DCB2C6932}"/>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流程图: 手动输入 14">
                <a:extLst>
                  <a:ext uri="{FF2B5EF4-FFF2-40B4-BE49-F238E27FC236}">
                    <a16:creationId xmlns:a16="http://schemas.microsoft.com/office/drawing/2014/main" xmlns="" id="{04E643B0-CEC5-4BAA-B720-5C2A49320D05}"/>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15">
                <a:extLst>
                  <a:ext uri="{FF2B5EF4-FFF2-40B4-BE49-F238E27FC236}">
                    <a16:creationId xmlns:a16="http://schemas.microsoft.com/office/drawing/2014/main" xmlns="" id="{54720712-64F7-4F5F-820B-E622825E7887}"/>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7" name="组合 9">
            <a:extLst>
              <a:ext uri="{FF2B5EF4-FFF2-40B4-BE49-F238E27FC236}">
                <a16:creationId xmlns:a16="http://schemas.microsoft.com/office/drawing/2014/main" xmlns="" id="{8F9F23D3-4CB5-4CA4-84BB-70A020B1BF99}"/>
              </a:ext>
            </a:extLst>
          </p:cNvPr>
          <p:cNvGrpSpPr>
            <a:grpSpLocks/>
          </p:cNvGrpSpPr>
          <p:nvPr userDrawn="1"/>
        </p:nvGrpSpPr>
        <p:grpSpPr bwMode="auto">
          <a:xfrm>
            <a:off x="9828212" y="386048"/>
            <a:ext cx="2085975" cy="328612"/>
            <a:chOff x="9534704" y="546889"/>
            <a:chExt cx="2086182" cy="328828"/>
          </a:xfrm>
        </p:grpSpPr>
        <p:pic>
          <p:nvPicPr>
            <p:cNvPr id="18" name="图片 10">
              <a:extLst>
                <a:ext uri="{FF2B5EF4-FFF2-40B4-BE49-F238E27FC236}">
                  <a16:creationId xmlns:a16="http://schemas.microsoft.com/office/drawing/2014/main" xmlns="" id="{9BED2A9F-5865-4B92-8B1C-E71F5AC1D7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1">
              <a:extLst>
                <a:ext uri="{FF2B5EF4-FFF2-40B4-BE49-F238E27FC236}">
                  <a16:creationId xmlns:a16="http://schemas.microsoft.com/office/drawing/2014/main" xmlns="" id="{B8488CE5-1BC6-4A82-A748-B2029BD8AC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993"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EC16A72C-D372-4DBB-8C14-F24A305E63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31378E8C-D6DF-41BF-ADC8-794A8779380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A3B5494-B609-4D5E-965C-8BC9F10A0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97919328-1698-422A-A2F6-2AAA6365F74A}" type="datetimeFigureOut">
              <a:rPr lang="zh-CN" altLang="en-US" smtClean="0"/>
              <a:pPr>
                <a:defRPr/>
              </a:pPr>
              <a:t>2022/2/22</a:t>
            </a:fld>
            <a:endParaRPr lang="zh-CN" altLang="en-US" dirty="0"/>
          </a:p>
        </p:txBody>
      </p:sp>
      <p:sp>
        <p:nvSpPr>
          <p:cNvPr id="5" name="页脚占位符 4">
            <a:extLst>
              <a:ext uri="{FF2B5EF4-FFF2-40B4-BE49-F238E27FC236}">
                <a16:creationId xmlns:a16="http://schemas.microsoft.com/office/drawing/2014/main" xmlns="" id="{B52FAF40-FDAD-4BE6-B6D2-46C16AAE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p>
        </p:txBody>
      </p:sp>
      <p:sp>
        <p:nvSpPr>
          <p:cNvPr id="6" name="灯片编号占位符 5">
            <a:extLst>
              <a:ext uri="{FF2B5EF4-FFF2-40B4-BE49-F238E27FC236}">
                <a16:creationId xmlns:a16="http://schemas.microsoft.com/office/drawing/2014/main" xmlns="" id="{37191AD2-EFED-42F7-A951-CB2921522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3D47A128-2295-4837-B4DC-36C9E542240B}" type="slidenum">
              <a:rPr lang="zh-CN" altLang="en-US" smtClean="0"/>
              <a:pPr>
                <a:defRPr/>
              </a:pPr>
              <a:t>‹#›</a:t>
            </a:fld>
            <a:endParaRPr lang="zh-CN" altLang="en-US" dirty="0"/>
          </a:p>
        </p:txBody>
      </p:sp>
    </p:spTree>
    <p:extLst>
      <p:ext uri="{BB962C8B-B14F-4D97-AF65-F5344CB8AC3E}">
        <p14:creationId xmlns:p14="http://schemas.microsoft.com/office/powerpoint/2010/main" val="1174718018"/>
      </p:ext>
    </p:extLst>
  </p:cSld>
  <p:clrMap bg1="lt1" tx1="dk1" bg2="lt2" tx2="dk2" accent1="accent1" accent2="accent2" accent3="accent3" accent4="accent4" accent5="accent5" accent6="accent6" hlink="hlink" folHlink="folHlink"/>
  <p:sldLayoutIdLst>
    <p:sldLayoutId id="2147484971" r:id="rId1"/>
    <p:sldLayoutId id="2147484972" r:id="rId2"/>
    <p:sldLayoutId id="2147484973" r:id="rId3"/>
    <p:sldLayoutId id="2147484974" r:id="rId4"/>
    <p:sldLayoutId id="2147484975" r:id="rId5"/>
    <p:sldLayoutId id="2147484976" r:id="rId6"/>
    <p:sldLayoutId id="2147484977" r:id="rId7"/>
    <p:sldLayoutId id="2147484978" r:id="rId8"/>
    <p:sldLayoutId id="2147484979" r:id="rId9"/>
    <p:sldLayoutId id="2147484980" r:id="rId10"/>
    <p:sldLayoutId id="2147484981" r:id="rId11"/>
    <p:sldLayoutId id="2147484982" r:id="rId12"/>
    <p:sldLayoutId id="2147484983"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pattFill prst="ltUpDiag">
          <a:fgClr>
            <a:schemeClr val="bg2"/>
          </a:fgClr>
          <a:bgClr>
            <a:srgbClr val="FFFFFF"/>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157800"/>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572483"/>
      </p:ext>
    </p:extLst>
  </p:cSld>
  <p:clrMap bg1="lt1" tx1="dk1" bg2="lt2" tx2="dk2" accent1="accent1" accent2="accent2" accent3="accent3" accent4="accent4" accent5="accent5" accent6="accent6" hlink="hlink" folHlink="folHlink"/>
  <p:sldLayoutIdLst>
    <p:sldLayoutId id="2147484990" r:id="rId1"/>
    <p:sldLayoutId id="2147484991" r:id="rId2"/>
    <p:sldLayoutId id="2147484992" r:id="rId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E781784-3444-4116-9356-1C41E19AA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AF33B3F1-8F48-4792-ACF6-9CB7ECBDBA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6A0F13BC-B7E9-43E4-8393-9DE700FD03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8EDC2B21-35C6-4134-8625-4745F0FC62D4}" type="datetimeFigureOut">
              <a:rPr lang="zh-CN" altLang="en-US" smtClean="0"/>
              <a:pPr/>
              <a:t>2022/2/22</a:t>
            </a:fld>
            <a:endParaRPr lang="zh-CN" altLang="en-US" dirty="0"/>
          </a:p>
        </p:txBody>
      </p:sp>
      <p:sp>
        <p:nvSpPr>
          <p:cNvPr id="5" name="页脚占位符 4">
            <a:extLst>
              <a:ext uri="{FF2B5EF4-FFF2-40B4-BE49-F238E27FC236}">
                <a16:creationId xmlns:a16="http://schemas.microsoft.com/office/drawing/2014/main" xmlns="" id="{7E7E78A2-EE03-48F8-8EDF-FECB401F89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xmlns="" id="{EEE6CBEC-DFED-47D9-BDE2-BD4BD53395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76EA3E1E-EF92-41B3-A5EE-AD51552BE800}" type="slidenum">
              <a:rPr lang="zh-CN" altLang="en-US" smtClean="0"/>
              <a:pPr/>
              <a:t>‹#›</a:t>
            </a:fld>
            <a:endParaRPr lang="zh-CN" altLang="en-US" dirty="0"/>
          </a:p>
        </p:txBody>
      </p:sp>
    </p:spTree>
    <p:extLst>
      <p:ext uri="{BB962C8B-B14F-4D97-AF65-F5344CB8AC3E}">
        <p14:creationId xmlns:p14="http://schemas.microsoft.com/office/powerpoint/2010/main" val="840753342"/>
      </p:ext>
    </p:extLst>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Lst>
  <mc:AlternateContent xmlns:mc="http://schemas.openxmlformats.org/markup-compatibility/2006" xmlns:p14="http://schemas.microsoft.com/office/powerpoint/2010/main">
    <mc:Choice Requires="p14">
      <p:transition spd="slow" p14:dur="1500" advClick="0" advTm="0">
        <p:random/>
      </p:transition>
    </mc:Choice>
    <mc:Fallback xmlns="" xmlns:a16="http://schemas.microsoft.com/office/drawing/2014/main">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背景图案&#10;&#10;描述已自动生成">
            <a:extLst>
              <a:ext uri="{FF2B5EF4-FFF2-40B4-BE49-F238E27FC236}">
                <a16:creationId xmlns:a16="http://schemas.microsoft.com/office/drawing/2014/main" xmlns="" id="{72285C00-CA6B-47B9-BC76-7918C3C0063A}"/>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图片 11" descr="图片包含 游戏机&#10;&#10;描述已自动生成">
            <a:extLst>
              <a:ext uri="{FF2B5EF4-FFF2-40B4-BE49-F238E27FC236}">
                <a16:creationId xmlns:a16="http://schemas.microsoft.com/office/drawing/2014/main" xmlns="" id="{3DA51638-AC01-4A5A-8CC4-C3CAED087FF5}"/>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1519706"/>
      </p:ext>
    </p:extLst>
  </p:cSld>
  <p:clrMap bg1="lt1" tx1="dk1" bg2="lt2" tx2="dk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8FA3DA6-3017-41C8-8086-C51CADE3E1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FCE64602-709B-42C9-8BEB-2270F7488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9701FC5A-B9C2-4A5A-A5E9-2945A4AFB9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FC215F3-7132-432C-A6D4-B2FA13419931}" type="datetimeFigureOut">
              <a:rPr lang="zh-CN" altLang="en-US" smtClean="0"/>
              <a:pPr/>
              <a:t>2022/2/22</a:t>
            </a:fld>
            <a:endParaRPr lang="zh-CN" altLang="en-US" dirty="0"/>
          </a:p>
        </p:txBody>
      </p:sp>
      <p:sp>
        <p:nvSpPr>
          <p:cNvPr id="5" name="页脚占位符 4">
            <a:extLst>
              <a:ext uri="{FF2B5EF4-FFF2-40B4-BE49-F238E27FC236}">
                <a16:creationId xmlns:a16="http://schemas.microsoft.com/office/drawing/2014/main" xmlns="" id="{ED3A2224-646B-46C2-8D05-91E7DF54F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xmlns="" id="{D2F50A55-F1DF-42D8-8D24-8593C9BA5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B04D57D7-5C64-4A42-8B31-BF5FCE5FB31E}" type="slidenum">
              <a:rPr lang="zh-CN" altLang="en-US" smtClean="0"/>
              <a:pPr/>
              <a:t>‹#›</a:t>
            </a:fld>
            <a:endParaRPr lang="zh-CN" altLang="en-US" dirty="0"/>
          </a:p>
        </p:txBody>
      </p:sp>
    </p:spTree>
    <p:extLst>
      <p:ext uri="{BB962C8B-B14F-4D97-AF65-F5344CB8AC3E}">
        <p14:creationId xmlns:p14="http://schemas.microsoft.com/office/powerpoint/2010/main" val="550457850"/>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p:cNvPicPr>
            <a:picLocks noChangeAspect="1"/>
          </p:cNvPicPr>
          <p:nvPr userDrawn="1"/>
        </p:nvPicPr>
        <p:blipFill rotWithShape="1">
          <a:blip r:embed="rId7" cstate="print">
            <a:extLst>
              <a:ext uri="{28A0092B-C50C-407E-A947-70E740481C1C}">
                <a14:useLocalDpi xmlns:a14="http://schemas.microsoft.com/office/drawing/2010/main" val="0"/>
              </a:ext>
            </a:extLst>
          </a:blip>
          <a:srcRect t="2" b="39"/>
          <a:stretch/>
        </p:blipFill>
        <p:spPr>
          <a:xfrm>
            <a:off x="-600" y="0"/>
            <a:ext cx="12193200" cy="6858000"/>
          </a:xfrm>
          <a:prstGeom prst="rect">
            <a:avLst/>
          </a:prstGeom>
        </p:spPr>
      </p:pic>
    </p:spTree>
    <p:extLst>
      <p:ext uri="{BB962C8B-B14F-4D97-AF65-F5344CB8AC3E}">
        <p14:creationId xmlns:p14="http://schemas.microsoft.com/office/powerpoint/2010/main" val="597661639"/>
      </p:ext>
    </p:extLst>
  </p:cSld>
  <p:clrMap bg1="lt1" tx1="dk1" bg2="lt2" tx2="dk2" accent1="accent1" accent2="accent2" accent3="accent3" accent4="accent4" accent5="accent5" accent6="accent6" hlink="hlink" folHlink="folHlink"/>
  <p:sldLayoutIdLst>
    <p:sldLayoutId id="2147484901" r:id="rId1"/>
    <p:sldLayoutId id="2147484902" r:id="rId2"/>
    <p:sldLayoutId id="2147484903" r:id="rId3"/>
    <p:sldLayoutId id="2147484904" r:id="rId4"/>
    <p:sldLayoutId id="214748490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D997B5FA-0921-464F-AAE1-844C04324D75}" type="datetimeFigureOut">
              <a:rPr lang="zh-CN" altLang="en-US" smtClean="0"/>
              <a:pPr/>
              <a:t>2022/2/22</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991785178"/>
      </p:ext>
    </p:extLst>
  </p:cSld>
  <p:clrMap bg1="lt1" tx1="dk1" bg2="lt2" tx2="dk2" accent1="accent1" accent2="accent2" accent3="accent3" accent4="accent4" accent5="accent5" accent6="accent6" hlink="hlink" folHlink="folHlink"/>
  <p:sldLayoutIdLst>
    <p:sldLayoutId id="2147484907" r:id="rId1"/>
    <p:sldLayoutId id="2147484908" r:id="rId2"/>
    <p:sldLayoutId id="2147484909" r:id="rId3"/>
    <p:sldLayoutId id="2147484910" r:id="rId4"/>
    <p:sldLayoutId id="2147484911" r:id="rId5"/>
    <p:sldLayoutId id="2147484912" r:id="rId6"/>
    <p:sldLayoutId id="2147484913" r:id="rId7"/>
    <p:sldLayoutId id="2147484914" r:id="rId8"/>
    <p:sldLayoutId id="2147484915" r:id="rId9"/>
    <p:sldLayoutId id="2147484916" r:id="rId10"/>
    <p:sldLayoutId id="2147484917"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3"/>
    </p:custDataLst>
    <p:extLst>
      <p:ext uri="{BB962C8B-B14F-4D97-AF65-F5344CB8AC3E}">
        <p14:creationId xmlns:p14="http://schemas.microsoft.com/office/powerpoint/2010/main" val="1001593149"/>
      </p:ext>
    </p:extLst>
  </p:cSld>
  <p:clrMap bg1="lt1" tx1="dk1" bg2="lt2" tx2="dk2" accent1="accent1" accent2="accent2" accent3="accent3" accent4="accent4" accent5="accent5" accent6="accent6" hlink="hlink" folHlink="folHlink"/>
  <p:sldLayoutIdLst>
    <p:sldLayoutId id="2147484919" r:id="rId1"/>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DDD7ADBE-CAA3-444C-9218-35FD4126D15A}"/>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7C34A3BF-228B-4ED0-9EBA-75F83202480B}"/>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CFCBECC-64CF-4668-BE5B-4089E6A15219}"/>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D1781C8A-D259-49D2-B75D-873AF4BA43A9}" type="datetime1">
              <a:rPr lang="zh-CN" altLang="en-US"/>
              <a:pPr>
                <a:defRPr/>
              </a:pPr>
              <a:t>2022/2/22</a:t>
            </a:fld>
            <a:endParaRPr lang="zh-CN" altLang="en-US"/>
          </a:p>
        </p:txBody>
      </p:sp>
      <p:sp>
        <p:nvSpPr>
          <p:cNvPr id="5" name="页脚占位符 4">
            <a:extLst>
              <a:ext uri="{FF2B5EF4-FFF2-40B4-BE49-F238E27FC236}">
                <a16:creationId xmlns:a16="http://schemas.microsoft.com/office/drawing/2014/main" xmlns="" id="{9BBEE16B-3BF8-4FF5-B55A-0F282EA0B99E}"/>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6" name="灯片编号占位符 5">
            <a:extLst>
              <a:ext uri="{FF2B5EF4-FFF2-40B4-BE49-F238E27FC236}">
                <a16:creationId xmlns:a16="http://schemas.microsoft.com/office/drawing/2014/main" xmlns="" id="{54E1D60D-9FD5-45BB-A160-D4335D7AD70A}"/>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4C788AED-99BF-43FF-A821-82B123D4308B}" type="slidenum">
              <a:rPr lang="zh-CN" altLang="en-US"/>
              <a:pPr/>
              <a:t>‹#›</a:t>
            </a:fld>
            <a:endParaRPr lang="zh-CN" altLang="en-US"/>
          </a:p>
        </p:txBody>
      </p:sp>
    </p:spTree>
    <p:extLst>
      <p:ext uri="{BB962C8B-B14F-4D97-AF65-F5344CB8AC3E}">
        <p14:creationId xmlns:p14="http://schemas.microsoft.com/office/powerpoint/2010/main" val="2466950579"/>
      </p:ext>
    </p:extLst>
  </p:cSld>
  <p:clrMap bg1="lt1" tx1="dk1" bg2="lt2" tx2="dk2" accent1="accent1" accent2="accent2" accent3="accent3" accent4="accent4" accent5="accent5" accent6="accent6" hlink="hlink" folHlink="folHlink"/>
  <p:sldLayoutIdLst>
    <p:sldLayoutId id="2147484951" r:id="rId1"/>
    <p:sldLayoutId id="2147484952" r:id="rId2"/>
    <p:sldLayoutId id="2147484953" r:id="rId3"/>
    <p:sldLayoutId id="2147484954" r:id="rId4"/>
    <p:sldLayoutId id="2147484955" r:id="rId5"/>
    <p:sldLayoutId id="2147484956" r:id="rId6"/>
    <p:sldLayoutId id="2147484957" r:id="rId7"/>
    <p:sldLayoutId id="2147484958" r:id="rId8"/>
    <p:sldLayoutId id="2147484959" r:id="rId9"/>
    <p:sldLayoutId id="2147484960" r:id="rId10"/>
    <p:sldLayoutId id="2147484961" r:id="rId11"/>
    <p:sldLayoutId id="2147484962" r:id="rId12"/>
    <p:sldLayoutId id="2147484963"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1F607996-611A-4D51-85CF-AF19220B46BD}"/>
              </a:ext>
            </a:extLst>
          </p:cNvPr>
          <p:cNvSpPr/>
          <p:nvPr userDrawn="1"/>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3" name="椭圆 2">
            <a:extLst>
              <a:ext uri="{FF2B5EF4-FFF2-40B4-BE49-F238E27FC236}">
                <a16:creationId xmlns:a16="http://schemas.microsoft.com/office/drawing/2014/main" xmlns="" id="{76341CB9-5E5C-47D9-AC7F-90E4FB3E35A1}"/>
              </a:ext>
            </a:extLst>
          </p:cNvPr>
          <p:cNvSpPr/>
          <p:nvPr userDrawn="1"/>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4" name="矩形 3">
            <a:extLst>
              <a:ext uri="{FF2B5EF4-FFF2-40B4-BE49-F238E27FC236}">
                <a16:creationId xmlns:a16="http://schemas.microsoft.com/office/drawing/2014/main" xmlns="" id="{4374639A-E7CF-4EB0-B247-B5086C5A16DC}"/>
              </a:ext>
            </a:extLst>
          </p:cNvPr>
          <p:cNvSpPr/>
          <p:nvPr userDrawn="1"/>
        </p:nvSpPr>
        <p:spPr>
          <a:xfrm>
            <a:off x="314801" y="331022"/>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5" name="圆角矩形 4">
            <a:extLst>
              <a:ext uri="{FF2B5EF4-FFF2-40B4-BE49-F238E27FC236}">
                <a16:creationId xmlns:a16="http://schemas.microsoft.com/office/drawing/2014/main" xmlns="" id="{C8E8D1D2-1C24-4BC8-A69D-04513808D746}"/>
              </a:ext>
            </a:extLst>
          </p:cNvPr>
          <p:cNvSpPr/>
          <p:nvPr userDrawn="1"/>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6" name="圆角矩形 5">
            <a:extLst>
              <a:ext uri="{FF2B5EF4-FFF2-40B4-BE49-F238E27FC236}">
                <a16:creationId xmlns:a16="http://schemas.microsoft.com/office/drawing/2014/main" xmlns="" id="{30D23009-B85B-44E2-AFBB-A473C2DF2B10}"/>
              </a:ext>
            </a:extLst>
          </p:cNvPr>
          <p:cNvSpPr/>
          <p:nvPr userDrawn="1"/>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7" name="圆角矩形 6">
            <a:extLst>
              <a:ext uri="{FF2B5EF4-FFF2-40B4-BE49-F238E27FC236}">
                <a16:creationId xmlns:a16="http://schemas.microsoft.com/office/drawing/2014/main" xmlns="" id="{5088933C-8586-458D-8F80-AD47E370BFA3}"/>
              </a:ext>
            </a:extLst>
          </p:cNvPr>
          <p:cNvSpPr/>
          <p:nvPr userDrawn="1"/>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8" name="圆角矩形 7">
            <a:extLst>
              <a:ext uri="{FF2B5EF4-FFF2-40B4-BE49-F238E27FC236}">
                <a16:creationId xmlns:a16="http://schemas.microsoft.com/office/drawing/2014/main" xmlns="" id="{6AA22F13-4451-466D-9921-15B2048D6DC7}"/>
              </a:ext>
            </a:extLst>
          </p:cNvPr>
          <p:cNvSpPr/>
          <p:nvPr userDrawn="1"/>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9" name="圆角矩形 8">
            <a:extLst>
              <a:ext uri="{FF2B5EF4-FFF2-40B4-BE49-F238E27FC236}">
                <a16:creationId xmlns:a16="http://schemas.microsoft.com/office/drawing/2014/main" xmlns="" id="{A58521E5-5F88-4361-B294-F3D2D81E3D9D}"/>
              </a:ext>
            </a:extLst>
          </p:cNvPr>
          <p:cNvSpPr/>
          <p:nvPr userDrawn="1"/>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cxnSp>
        <p:nvCxnSpPr>
          <p:cNvPr id="10" name="直线连接符 12">
            <a:extLst>
              <a:ext uri="{FF2B5EF4-FFF2-40B4-BE49-F238E27FC236}">
                <a16:creationId xmlns:a16="http://schemas.microsoft.com/office/drawing/2014/main" xmlns="" id="{E409AE43-AF44-4DEC-9DBB-39B54654DB79}"/>
              </a:ext>
            </a:extLst>
          </p:cNvPr>
          <p:cNvCxnSpPr/>
          <p:nvPr userDrawn="1"/>
        </p:nvCxnSpPr>
        <p:spPr>
          <a:xfrm>
            <a:off x="614894" y="1194246"/>
            <a:ext cx="8677953" cy="0"/>
          </a:xfrm>
          <a:prstGeom prst="line">
            <a:avLst/>
          </a:prstGeom>
          <a:ln>
            <a:solidFill>
              <a:srgbClr val="995A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690460"/>
      </p:ext>
    </p:extLst>
  </p:cSld>
  <p:clrMap bg1="lt1" tx1="dk1" bg2="lt2" tx2="dk2" accent1="accent1" accent2="accent2" accent3="accent3" accent4="accent4" accent5="accent5" accent6="accent6" hlink="hlink" folHlink="folHlink"/>
  <p:sldLayoutIdLst>
    <p:sldLayoutId id="2147484965" r:id="rId1"/>
    <p:sldLayoutId id="2147484966" r:id="rId2"/>
    <p:sldLayoutId id="2147484967" r:id="rId3"/>
    <p:sldLayoutId id="2147484968" r:id="rId4"/>
    <p:sldLayoutId id="2147484969" r:id="rId5"/>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9.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6.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8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8" Type="http://schemas.openxmlformats.org/officeDocument/2006/relationships/hyperlink" Target="&#35270;&#39057;&#36164;&#28304;/&#20064;&#36817;&#24179;&#25945;&#20320;&#35835;&#25026;&#39532;&#20811;&#24605;.mp4" TargetMode="External"/><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slideLayout" Target="../slideLayouts/slideLayout86.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2.png"/><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7.png"/><Relationship Id="rId4" Type="http://schemas.openxmlformats.org/officeDocument/2006/relationships/slideLayout" Target="../slideLayouts/slideLayout110.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image" Target="../media/image13.png"/><Relationship Id="rId7" Type="http://schemas.openxmlformats.org/officeDocument/2006/relationships/slide" Target="slide72.xml"/><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slide" Target="slide63.xml"/><Relationship Id="rId5" Type="http://schemas.openxmlformats.org/officeDocument/2006/relationships/slide" Target="slide29.xml"/><Relationship Id="rId4" Type="http://schemas.openxmlformats.org/officeDocument/2006/relationships/slide" Target="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slide" Target="slide91.xml"/><Relationship Id="rId4" Type="http://schemas.openxmlformats.org/officeDocument/2006/relationships/slide" Target="slide7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99.xml"/></Relationships>
</file>

<file path=ppt/slides/_rels/slide24.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4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7.xml"/><Relationship Id="rId5" Type="http://schemas.openxmlformats.org/officeDocument/2006/relationships/tags" Target="../tags/tag14.xml"/><Relationship Id="rId4" Type="http://schemas.openxmlformats.org/officeDocument/2006/relationships/tags" Target="../tags/tag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4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7.xml"/><Relationship Id="rId5" Type="http://schemas.openxmlformats.org/officeDocument/2006/relationships/tags" Target="../tags/tag19.xml"/><Relationship Id="rId4" Type="http://schemas.openxmlformats.org/officeDocument/2006/relationships/tags" Target="../tags/tag18.xml"/></Relationships>
</file>

<file path=ppt/slides/_rels/slide27.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44.png"/><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2.png"/><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baike.baidu.com/pic/1/11821636440964769.jpg" TargetMode="Externa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7.xml"/><Relationship Id="rId6" Type="http://schemas.openxmlformats.org/officeDocument/2006/relationships/hyperlink" Target="&#35270;&#39057;&#36164;&#28304;/&#24037;&#20154;&#36816;&#21160;.mp4"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image" Target="../media/image13.png"/><Relationship Id="rId7" Type="http://schemas.openxmlformats.org/officeDocument/2006/relationships/slide" Target="slide72.xml"/><Relationship Id="rId2" Type="http://schemas.openxmlformats.org/officeDocument/2006/relationships/slideLayout" Target="../slideLayouts/slideLayout74.xml"/><Relationship Id="rId1" Type="http://schemas.openxmlformats.org/officeDocument/2006/relationships/tags" Target="../tags/tag2.xml"/><Relationship Id="rId6" Type="http://schemas.openxmlformats.org/officeDocument/2006/relationships/slide" Target="slide63.xml"/><Relationship Id="rId5" Type="http://schemas.openxmlformats.org/officeDocument/2006/relationships/slide" Target="slide29.xml"/><Relationship Id="rId4" Type="http://schemas.openxmlformats.org/officeDocument/2006/relationships/slide" Target="slide14.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35270;&#39057;&#36164;&#28304;/&#20026;&#20154;&#31867;&#32780;&#24037;&#20316;.mp4"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64.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65.jpe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66.jpe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tags" Target="../tags/tag30.xml"/></Relationships>
</file>

<file path=ppt/slides/_rels/slide45.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67.png"/><Relationship Id="rId5" Type="http://schemas.openxmlformats.org/officeDocument/2006/relationships/slideLayout" Target="../slideLayouts/slideLayout7.xml"/><Relationship Id="rId4" Type="http://schemas.openxmlformats.org/officeDocument/2006/relationships/tags" Target="../tags/tag35.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9.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0.png"/><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40.png"/><Relationship Id="rId1" Type="http://schemas.openxmlformats.org/officeDocument/2006/relationships/slideLayout" Target="../slideLayouts/slideLayout99.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35270;&#39057;&#36164;&#28304;/&#26377;&#19968;&#31181;&#21451;&#35850;&#21483;&#8220;&#39532;&#24681;&#8221;.mp4" TargetMode="External"/><Relationship Id="rId2" Type="http://schemas.openxmlformats.org/officeDocument/2006/relationships/image" Target="../media/image72.jp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5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81.jpe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7.xml"/><Relationship Id="rId5" Type="http://schemas.openxmlformats.org/officeDocument/2006/relationships/tags" Target="../tags/tag40.xml"/><Relationship Id="rId4" Type="http://schemas.openxmlformats.org/officeDocument/2006/relationships/tags" Target="../tags/tag3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111.xml"/><Relationship Id="rId1" Type="http://schemas.openxmlformats.org/officeDocument/2006/relationships/tags" Target="../tags/tag42.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11.xml"/><Relationship Id="rId4" Type="http://schemas.openxmlformats.org/officeDocument/2006/relationships/image" Target="../media/image90.jpeg"/></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2.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2.png"/><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111.xml"/><Relationship Id="rId1" Type="http://schemas.openxmlformats.org/officeDocument/2006/relationships/tags" Target="../tags/tag43.xml"/><Relationship Id="rId5" Type="http://schemas.openxmlformats.org/officeDocument/2006/relationships/image" Target="../media/image96.png"/><Relationship Id="rId4" Type="http://schemas.openxmlformats.org/officeDocument/2006/relationships/image" Target="../media/image95.png"/></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111.xml"/><Relationship Id="rId1" Type="http://schemas.openxmlformats.org/officeDocument/2006/relationships/tags" Target="../tags/tag44.xml"/><Relationship Id="rId5" Type="http://schemas.openxmlformats.org/officeDocument/2006/relationships/image" Target="../media/image97.png"/><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111.xml"/><Relationship Id="rId1" Type="http://schemas.openxmlformats.org/officeDocument/2006/relationships/tags" Target="../tags/tag4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4.png"/><Relationship Id="rId1" Type="http://schemas.openxmlformats.org/officeDocument/2006/relationships/slideLayout" Target="../slideLayouts/slideLayout111.xml"/><Relationship Id="rId4" Type="http://schemas.openxmlformats.org/officeDocument/2006/relationships/image" Target="../media/image95.png"/></Relationships>
</file>

<file path=ppt/slides/_rels/slide7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05.jpeg"/><Relationship Id="rId5" Type="http://schemas.openxmlformats.org/officeDocument/2006/relationships/image" Target="../media/image104.jpg"/><Relationship Id="rId4" Type="http://schemas.openxmlformats.org/officeDocument/2006/relationships/image" Target="../media/image103.jp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10.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7.xml"/><Relationship Id="rId5" Type="http://schemas.openxmlformats.org/officeDocument/2006/relationships/tags" Target="../tags/tag52.xml"/><Relationship Id="rId4" Type="http://schemas.openxmlformats.org/officeDocument/2006/relationships/tags" Target="../tags/tag51.xml"/></Relationships>
</file>

<file path=ppt/slides/_rels/slide84.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111.jpg"/><Relationship Id="rId5" Type="http://schemas.openxmlformats.org/officeDocument/2006/relationships/tags" Target="../tags/tag57.xml"/><Relationship Id="rId10" Type="http://schemas.openxmlformats.org/officeDocument/2006/relationships/image" Target="../media/image110.png"/><Relationship Id="rId4" Type="http://schemas.openxmlformats.org/officeDocument/2006/relationships/tags" Target="../tags/tag56.xml"/><Relationship Id="rId9"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07.xml"/><Relationship Id="rId6" Type="http://schemas.openxmlformats.org/officeDocument/2006/relationships/hyperlink" Target="&#35270;&#39057;&#36164;&#28304;/&#21019;&#36896;&#21457;&#23637;&#22855;&#36857;%20%20&#20849;&#20139;&#22859;&#26007;&#25104;&#26524;.mp4" TargetMode="External"/><Relationship Id="rId5" Type="http://schemas.openxmlformats.org/officeDocument/2006/relationships/image" Target="../media/image54.png"/><Relationship Id="rId4" Type="http://schemas.openxmlformats.org/officeDocument/2006/relationships/image" Target="../media/image112.png"/></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35270;&#39057;&#36164;&#28304;/&#30495;&#29702;&#30340;&#20809;&#33426;.mp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2.png"/><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9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125.jpg"/><Relationship Id="rId5" Type="http://schemas.openxmlformats.org/officeDocument/2006/relationships/image" Target="../media/image124.jpeg"/><Relationship Id="rId4"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26.png"/><Relationship Id="rId5" Type="http://schemas.openxmlformats.org/officeDocument/2006/relationships/slideLayout" Target="../slideLayouts/slideLayout7.xml"/><Relationship Id="rId4" Type="http://schemas.openxmlformats.org/officeDocument/2006/relationships/tags" Target="../tags/tag67.xml"/></Relationships>
</file>

<file path=ppt/slides/_rels/slide98.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51DC186D-573C-4B9F-A0B4-F6554270A5EB}"/>
              </a:ext>
            </a:extLst>
          </p:cNvPr>
          <p:cNvPicPr>
            <a:picLocks noChangeAspect="1"/>
          </p:cNvPicPr>
          <p:nvPr/>
        </p:nvPicPr>
        <p:blipFill rotWithShape="1">
          <a:blip r:embed="rId2"/>
          <a:srcRect b="24722"/>
          <a:stretch/>
        </p:blipFill>
        <p:spPr>
          <a:xfrm>
            <a:off x="0" y="0"/>
            <a:ext cx="12192000" cy="6883400"/>
          </a:xfrm>
          <a:prstGeom prst="rect">
            <a:avLst/>
          </a:prstGeom>
        </p:spPr>
      </p:pic>
      <p:sp>
        <p:nvSpPr>
          <p:cNvPr id="8" name="矩形 7">
            <a:extLst>
              <a:ext uri="{FF2B5EF4-FFF2-40B4-BE49-F238E27FC236}">
                <a16:creationId xmlns:a16="http://schemas.microsoft.com/office/drawing/2014/main" xmlns="" id="{C88CA237-E488-4221-B088-270C73A3D387}"/>
              </a:ext>
            </a:extLst>
          </p:cNvPr>
          <p:cNvSpPr/>
          <p:nvPr/>
        </p:nvSpPr>
        <p:spPr>
          <a:xfrm>
            <a:off x="0" y="0"/>
            <a:ext cx="12192000" cy="6858000"/>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sp>
        <p:nvSpPr>
          <p:cNvPr id="9" name="直角三角形 8">
            <a:extLst>
              <a:ext uri="{FF2B5EF4-FFF2-40B4-BE49-F238E27FC236}">
                <a16:creationId xmlns:a16="http://schemas.microsoft.com/office/drawing/2014/main" xmlns="" id="{06C03BAC-CEA6-4A0C-AE95-0723B46BEAE0}"/>
              </a:ext>
            </a:extLst>
          </p:cNvPr>
          <p:cNvSpPr/>
          <p:nvPr/>
        </p:nvSpPr>
        <p:spPr>
          <a:xfrm>
            <a:off x="15694" y="4476750"/>
            <a:ext cx="3927656" cy="2381250"/>
          </a:xfrm>
          <a:prstGeom prst="rtTriangl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pic>
        <p:nvPicPr>
          <p:cNvPr id="3" name="图片 2">
            <a:extLst>
              <a:ext uri="{FF2B5EF4-FFF2-40B4-BE49-F238E27FC236}">
                <a16:creationId xmlns:a16="http://schemas.microsoft.com/office/drawing/2014/main" xmlns="" id="{609A8B15-2ED8-4A1C-9BB7-613DB56E3B8C}"/>
              </a:ext>
            </a:extLst>
          </p:cNvPr>
          <p:cNvPicPr>
            <a:picLocks noChangeAspect="1"/>
          </p:cNvPicPr>
          <p:nvPr/>
        </p:nvPicPr>
        <p:blipFill rotWithShape="1">
          <a:blip r:embed="rId3">
            <a:duotone>
              <a:schemeClr val="accent4">
                <a:shade val="45000"/>
                <a:satMod val="135000"/>
              </a:schemeClr>
              <a:prstClr val="white"/>
            </a:duotone>
          </a:blip>
          <a:srcRect r="22312" b="42853"/>
          <a:stretch/>
        </p:blipFill>
        <p:spPr>
          <a:xfrm>
            <a:off x="1287933" y="690179"/>
            <a:ext cx="10904068" cy="6193221"/>
          </a:xfrm>
          <a:prstGeom prst="rect">
            <a:avLst/>
          </a:prstGeom>
        </p:spPr>
      </p:pic>
      <p:sp>
        <p:nvSpPr>
          <p:cNvPr id="11" name="直角三角形 10">
            <a:extLst>
              <a:ext uri="{FF2B5EF4-FFF2-40B4-BE49-F238E27FC236}">
                <a16:creationId xmlns:a16="http://schemas.microsoft.com/office/drawing/2014/main" xmlns="" id="{A58FD64F-0C72-40F9-81D6-D881E6C5ABA4}"/>
              </a:ext>
            </a:extLst>
          </p:cNvPr>
          <p:cNvSpPr/>
          <p:nvPr/>
        </p:nvSpPr>
        <p:spPr>
          <a:xfrm flipH="1">
            <a:off x="7429500" y="4476750"/>
            <a:ext cx="4746803" cy="2406650"/>
          </a:xfrm>
          <a:prstGeom prst="rtTriangl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sp>
        <p:nvSpPr>
          <p:cNvPr id="14" name="任意多边形: 形状 13">
            <a:extLst>
              <a:ext uri="{FF2B5EF4-FFF2-40B4-BE49-F238E27FC236}">
                <a16:creationId xmlns:a16="http://schemas.microsoft.com/office/drawing/2014/main" xmlns="" id="{10F3B5D1-9520-4903-8E13-395A64414A4B}"/>
              </a:ext>
            </a:extLst>
          </p:cNvPr>
          <p:cNvSpPr/>
          <p:nvPr/>
        </p:nvSpPr>
        <p:spPr>
          <a:xfrm>
            <a:off x="6434341" y="834060"/>
            <a:ext cx="4290687" cy="4937154"/>
          </a:xfrm>
          <a:custGeom>
            <a:avLst/>
            <a:gdLst>
              <a:gd name="connsiteX0" fmla="*/ 1963827 w 3927653"/>
              <a:gd name="connsiteY0" fmla="*/ 0 h 4519422"/>
              <a:gd name="connsiteX1" fmla="*/ 3927653 w 3927653"/>
              <a:gd name="connsiteY1" fmla="*/ 981914 h 4519422"/>
              <a:gd name="connsiteX2" fmla="*/ 3927653 w 3927653"/>
              <a:gd name="connsiteY2" fmla="*/ 3537508 h 4519422"/>
              <a:gd name="connsiteX3" fmla="*/ 1963827 w 3927653"/>
              <a:gd name="connsiteY3" fmla="*/ 4519422 h 4519422"/>
              <a:gd name="connsiteX4" fmla="*/ 0 w 3927653"/>
              <a:gd name="connsiteY4" fmla="*/ 3537508 h 4519422"/>
              <a:gd name="connsiteX5" fmla="*/ 0 w 3927653"/>
              <a:gd name="connsiteY5" fmla="*/ 981914 h 45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653" h="4519422">
                <a:moveTo>
                  <a:pt x="1963827" y="0"/>
                </a:moveTo>
                <a:lnTo>
                  <a:pt x="3927653" y="981914"/>
                </a:lnTo>
                <a:lnTo>
                  <a:pt x="3927653" y="3537508"/>
                </a:lnTo>
                <a:lnTo>
                  <a:pt x="1963827" y="4519422"/>
                </a:lnTo>
                <a:lnTo>
                  <a:pt x="0" y="3537508"/>
                </a:lnTo>
                <a:lnTo>
                  <a:pt x="0" y="981914"/>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25" name="文本框 24">
            <a:extLst>
              <a:ext uri="{FF2B5EF4-FFF2-40B4-BE49-F238E27FC236}">
                <a16:creationId xmlns:a16="http://schemas.microsoft.com/office/drawing/2014/main" xmlns="" id="{137B81BD-FC0D-4B18-8A73-B3E7449375D5}"/>
              </a:ext>
            </a:extLst>
          </p:cNvPr>
          <p:cNvSpPr txBox="1"/>
          <p:nvPr/>
        </p:nvSpPr>
        <p:spPr>
          <a:xfrm>
            <a:off x="1210999" y="2022233"/>
            <a:ext cx="3615834" cy="15696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9600" b="1" i="0" u="none" strike="noStrike" kern="1200" cap="none" spc="200" normalizeH="0" baseline="0" noProof="0" dirty="0">
                <a:ln>
                  <a:noFill/>
                </a:ln>
                <a:solidFill>
                  <a:srgbClr val="B26A37"/>
                </a:solidFill>
                <a:effectLst/>
                <a:uLnTx/>
                <a:uFillTx/>
                <a:latin typeface="+mn-ea"/>
                <a:ea typeface="+mn-ea"/>
                <a:cs typeface="+mn-cs"/>
              </a:rPr>
              <a:t>导论</a:t>
            </a:r>
          </a:p>
        </p:txBody>
      </p:sp>
      <p:grpSp>
        <p:nvGrpSpPr>
          <p:cNvPr id="7" name="组合 6">
            <a:extLst>
              <a:ext uri="{FF2B5EF4-FFF2-40B4-BE49-F238E27FC236}">
                <a16:creationId xmlns:a16="http://schemas.microsoft.com/office/drawing/2014/main" xmlns="" id="{52E8F000-E825-4F85-835D-9953740CB787}"/>
              </a:ext>
            </a:extLst>
          </p:cNvPr>
          <p:cNvGrpSpPr/>
          <p:nvPr/>
        </p:nvGrpSpPr>
        <p:grpSpPr>
          <a:xfrm>
            <a:off x="4088541" y="6261338"/>
            <a:ext cx="4014919" cy="400110"/>
            <a:chOff x="4304709" y="-811936"/>
            <a:chExt cx="4014919" cy="400110"/>
          </a:xfrm>
        </p:grpSpPr>
        <p:cxnSp>
          <p:nvCxnSpPr>
            <p:cNvPr id="16" name="直接连接符 15">
              <a:extLst>
                <a:ext uri="{FF2B5EF4-FFF2-40B4-BE49-F238E27FC236}">
                  <a16:creationId xmlns:a16="http://schemas.microsoft.com/office/drawing/2014/main" xmlns="" id="{E3DCC5A3-7D72-4091-B5B1-CA7F48B933D1}"/>
                </a:ext>
              </a:extLst>
            </p:cNvPr>
            <p:cNvCxnSpPr>
              <a:cxnSpLocks/>
            </p:cNvCxnSpPr>
            <p:nvPr/>
          </p:nvCxnSpPr>
          <p:spPr>
            <a:xfrm>
              <a:off x="4304709" y="-611881"/>
              <a:ext cx="451656" cy="0"/>
            </a:xfrm>
            <a:prstGeom prst="line">
              <a:avLst/>
            </a:prstGeom>
            <a:noFill/>
            <a:ln w="12700" cap="flat" cmpd="sng" algn="ctr">
              <a:solidFill>
                <a:srgbClr val="C87E4C"/>
              </a:solidFill>
              <a:prstDash val="solid"/>
              <a:miter lim="800000"/>
            </a:ln>
            <a:effectLst/>
          </p:spPr>
        </p:cxnSp>
        <p:sp>
          <p:nvSpPr>
            <p:cNvPr id="17" name="文本框 27">
              <a:extLst>
                <a:ext uri="{FF2B5EF4-FFF2-40B4-BE49-F238E27FC236}">
                  <a16:creationId xmlns:a16="http://schemas.microsoft.com/office/drawing/2014/main" xmlns="" id="{EC4FCC79-E6A1-429E-A0BA-AE83F9675D61}"/>
                </a:ext>
              </a:extLst>
            </p:cNvPr>
            <p:cNvSpPr txBox="1"/>
            <p:nvPr/>
          </p:nvSpPr>
          <p:spPr>
            <a:xfrm>
              <a:off x="4756365" y="-811936"/>
              <a:ext cx="3249068" cy="400110"/>
            </a:xfrm>
            <a:prstGeom prst="rect">
              <a:avLst/>
            </a:prstGeom>
            <a:noFill/>
          </p:spPr>
          <p:txBody>
            <a:bodyPr wrap="square" rtlCol="0">
              <a:spAutoFit/>
            </a:bodyPr>
            <a:lstStyle/>
            <a:p>
              <a:pPr lvl="0" algn="ctr" eaLnBrk="1" fontAlgn="auto" hangingPunct="1">
                <a:spcBef>
                  <a:spcPts val="0"/>
                </a:spcBef>
                <a:spcAft>
                  <a:spcPts val="0"/>
                </a:spcAft>
                <a:defRPr/>
              </a:pPr>
              <a:r>
                <a:rPr lang="zh-CN" altLang="en-US" sz="2000" kern="0" spc="600" dirty="0">
                  <a:solidFill>
                    <a:srgbClr val="B26A37"/>
                  </a:solidFill>
                  <a:latin typeface="Microsoft YaHei"/>
                  <a:ea typeface="Microsoft YaHei"/>
                  <a:sym typeface="Arial" panose="020B0604020202020204" pitchFamily="34" charset="0"/>
                </a:rPr>
                <a:t>马克思主义基本原理</a:t>
              </a:r>
              <a:endParaRPr lang="en-US" altLang="zh-CN" sz="2000" kern="0" spc="600" dirty="0">
                <a:solidFill>
                  <a:srgbClr val="B26A37"/>
                </a:solidFill>
                <a:latin typeface="Microsoft YaHei"/>
                <a:ea typeface="Microsoft YaHei"/>
                <a:sym typeface="Arial" panose="020B0604020202020204" pitchFamily="34" charset="0"/>
              </a:endParaRPr>
            </a:p>
          </p:txBody>
        </p:sp>
        <p:cxnSp>
          <p:nvCxnSpPr>
            <p:cNvPr id="18" name="直接连接符 17">
              <a:extLst>
                <a:ext uri="{FF2B5EF4-FFF2-40B4-BE49-F238E27FC236}">
                  <a16:creationId xmlns:a16="http://schemas.microsoft.com/office/drawing/2014/main" xmlns="" id="{EED287A8-47FC-42C0-9403-71071B10A7A0}"/>
                </a:ext>
              </a:extLst>
            </p:cNvPr>
            <p:cNvCxnSpPr>
              <a:cxnSpLocks/>
            </p:cNvCxnSpPr>
            <p:nvPr/>
          </p:nvCxnSpPr>
          <p:spPr>
            <a:xfrm>
              <a:off x="7895681" y="-611881"/>
              <a:ext cx="423947" cy="0"/>
            </a:xfrm>
            <a:prstGeom prst="line">
              <a:avLst/>
            </a:prstGeom>
            <a:noFill/>
            <a:ln w="12700" cap="flat" cmpd="sng" algn="ctr">
              <a:solidFill>
                <a:srgbClr val="C87E4C"/>
              </a:solidFill>
              <a:prstDash val="solid"/>
              <a:miter lim="800000"/>
            </a:ln>
            <a:effectLst/>
          </p:spPr>
        </p:cxnSp>
      </p:grpSp>
      <p:sp>
        <p:nvSpPr>
          <p:cNvPr id="4" name="AutoShape 2" descr="æç¨¿ é©¬åæä¸»ä¹ä¼ æ­ä¸ä¸­å½åé©¬åæä¸»ä¹">
            <a:extLst>
              <a:ext uri="{FF2B5EF4-FFF2-40B4-BE49-F238E27FC236}">
                <a16:creationId xmlns:a16="http://schemas.microsoft.com/office/drawing/2014/main" xmlns="" id="{648E2001-EBA1-47C6-AF67-DFA5DA89A9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63754311"/>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9218" name="图片 12">
            <a:extLst>
              <a:ext uri="{FF2B5EF4-FFF2-40B4-BE49-F238E27FC236}">
                <a16:creationId xmlns:a16="http://schemas.microsoft.com/office/drawing/2014/main" xmlns="" id="{BE26CA66-1A0E-42DE-9B0D-57E50701BC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19" b="5987"/>
          <a:stretch/>
        </p:blipFill>
        <p:spPr bwMode="auto">
          <a:xfrm>
            <a:off x="0" y="0"/>
            <a:ext cx="4708776"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xmlns="" id="{23863C63-48A1-42A9-8204-247F4650EABE}"/>
              </a:ext>
            </a:extLst>
          </p:cNvPr>
          <p:cNvSpPr/>
          <p:nvPr/>
        </p:nvSpPr>
        <p:spPr>
          <a:xfrm>
            <a:off x="5348288" y="706007"/>
            <a:ext cx="6161462" cy="1308884"/>
          </a:xfrm>
          <a:prstGeom prst="rect">
            <a:avLst/>
          </a:prstGeom>
        </p:spPr>
        <p:txBody>
          <a:bodyPr wrap="square">
            <a:spAutoFit/>
          </a:bodyPr>
          <a:lstStyle/>
          <a:p>
            <a:pPr marR="0" lvl="0" algn="just" defTabSz="914400" rtl="0" eaLnBrk="0" fontAlgn="base" latinLnBrk="0" hangingPunct="0">
              <a:lnSpc>
                <a:spcPct val="150000"/>
              </a:lnSpc>
              <a:spcBef>
                <a:spcPct val="0"/>
              </a:spcBef>
              <a:spcAft>
                <a:spcPts val="1200"/>
              </a:spcAft>
              <a:buClrTx/>
              <a:buSzTx/>
              <a:buFontTx/>
              <a:buNone/>
              <a:tabLst/>
              <a:defRPr/>
            </a:pPr>
            <a:r>
              <a:rPr kumimoji="0" lang="zh-CN" altLang="en-US" sz="2800" b="1" i="0" u="none" strike="noStrike" kern="1200" cap="none" spc="0" normalizeH="0" baseline="0" noProof="0" dirty="0">
                <a:ln>
                  <a:noFill/>
                </a:ln>
                <a:solidFill>
                  <a:srgbClr val="B26A37"/>
                </a:solidFill>
                <a:effectLst/>
                <a:uLnTx/>
                <a:uFillTx/>
                <a:latin typeface="Microsoft YaHei"/>
                <a:ea typeface="微软雅黑" panose="020B0503020204020204" pitchFamily="34" charset="-122"/>
                <a:cs typeface="+mn-cs"/>
              </a:rPr>
              <a:t>习近平总书记在庆祝中国共产党成立</a:t>
            </a:r>
            <a:r>
              <a:rPr kumimoji="0" lang="en-US" altLang="zh-CN" sz="2800" b="1" i="0" u="none" strike="noStrike" kern="1200" cap="none" spc="0" normalizeH="0" baseline="0" noProof="0" dirty="0">
                <a:ln>
                  <a:noFill/>
                </a:ln>
                <a:solidFill>
                  <a:srgbClr val="B26A37"/>
                </a:solidFill>
                <a:effectLst/>
                <a:uLnTx/>
                <a:uFillTx/>
                <a:latin typeface="Microsoft YaHei"/>
                <a:ea typeface="微软雅黑" panose="020B0503020204020204" pitchFamily="34" charset="-122"/>
                <a:cs typeface="+mn-cs"/>
              </a:rPr>
              <a:t>100</a:t>
            </a:r>
            <a:r>
              <a:rPr kumimoji="0" lang="zh-CN" altLang="en-US" sz="2800" b="1" i="0" u="none" strike="noStrike" kern="1200" cap="none" spc="0" normalizeH="0" baseline="0" noProof="0" dirty="0">
                <a:ln>
                  <a:noFill/>
                </a:ln>
                <a:solidFill>
                  <a:srgbClr val="B26A37"/>
                </a:solidFill>
                <a:effectLst/>
                <a:uLnTx/>
                <a:uFillTx/>
                <a:latin typeface="Microsoft YaHei"/>
                <a:ea typeface="微软雅黑" panose="020B0503020204020204" pitchFamily="34" charset="-122"/>
                <a:cs typeface="+mn-cs"/>
              </a:rPr>
              <a:t>周年大会上的重要讲话中</a:t>
            </a:r>
            <a:endParaRPr kumimoji="0" lang="en-US" altLang="zh-CN" sz="2800" b="1" i="0" u="none" strike="noStrike" kern="1200" cap="none" spc="0" normalizeH="0" baseline="0" noProof="0" dirty="0">
              <a:ln>
                <a:noFill/>
              </a:ln>
              <a:solidFill>
                <a:srgbClr val="B26A37"/>
              </a:solidFill>
              <a:effectLst/>
              <a:uLnTx/>
              <a:uFillTx/>
              <a:latin typeface="Microsoft YaHei"/>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xmlns="" id="{A295362C-9035-41E4-8651-D3798A3CE874}"/>
              </a:ext>
            </a:extLst>
          </p:cNvPr>
          <p:cNvGrpSpPr/>
          <p:nvPr/>
        </p:nvGrpSpPr>
        <p:grpSpPr>
          <a:xfrm>
            <a:off x="5348288" y="2314142"/>
            <a:ext cx="6394450" cy="4086656"/>
            <a:chOff x="5195888" y="1690688"/>
            <a:chExt cx="6394450" cy="4086656"/>
          </a:xfrm>
        </p:grpSpPr>
        <p:sp>
          <p:nvSpPr>
            <p:cNvPr id="15" name="矩形 14">
              <a:extLst>
                <a:ext uri="{FF2B5EF4-FFF2-40B4-BE49-F238E27FC236}">
                  <a16:creationId xmlns:a16="http://schemas.microsoft.com/office/drawing/2014/main" xmlns="" id="{11064990-B634-400C-8180-77A8A26E573D}"/>
                </a:ext>
              </a:extLst>
            </p:cNvPr>
            <p:cNvSpPr/>
            <p:nvPr/>
          </p:nvSpPr>
          <p:spPr>
            <a:xfrm>
              <a:off x="5428875" y="2456588"/>
              <a:ext cx="5928475" cy="3124766"/>
            </a:xfrm>
            <a:prstGeom prst="rect">
              <a:avLst/>
            </a:prstGeom>
          </p:spPr>
          <p:txBody>
            <a:bodyPr wrap="square">
              <a:spAutoFit/>
            </a:bodyPr>
            <a:lstStyle/>
            <a:p>
              <a:pPr marL="0" marR="0" lvl="0" indent="627063" algn="just" defTabSz="914400" rtl="0" eaLnBrk="0" fontAlgn="base" latinLnBrk="0" hangingPunct="0">
                <a:lnSpc>
                  <a:spcPct val="15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微软雅黑" panose="020B0503020204020204" pitchFamily="34" charset="-122"/>
                  <a:cs typeface="+mn-cs"/>
                </a:rPr>
                <a:t>“马克思主义是我们立党立国的根本指导思想，是我们党的灵魂和旗帜。”</a:t>
              </a:r>
              <a:endParaRPr kumimoji="0" lang="en-US" altLang="zh-CN" sz="2400" b="0" i="0" u="none" strike="noStrike" kern="1200" cap="none" spc="0" normalizeH="0" baseline="0" noProof="0" dirty="0">
                <a:ln>
                  <a:noFill/>
                </a:ln>
                <a:solidFill>
                  <a:prstClr val="black"/>
                </a:solidFill>
                <a:effectLst/>
                <a:uLnTx/>
                <a:uFillTx/>
                <a:latin typeface="Microsoft YaHei"/>
                <a:ea typeface="微软雅黑" panose="020B0503020204020204" pitchFamily="34" charset="-122"/>
                <a:cs typeface="+mn-cs"/>
              </a:endParaRPr>
            </a:p>
            <a:p>
              <a:pPr marL="0" marR="0" lvl="0" indent="627063" algn="just" defTabSz="914400" rtl="0" eaLnBrk="0" fontAlgn="base" latinLnBrk="0" hangingPunct="0">
                <a:lnSpc>
                  <a:spcPct val="15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微软雅黑" panose="020B0503020204020204" pitchFamily="34" charset="-122"/>
                  <a:cs typeface="+mn-cs"/>
                </a:rPr>
                <a:t>“中国共产党为什么能，中国特色社会主义为什么好，</a:t>
              </a:r>
              <a:r>
                <a:rPr kumimoji="0" lang="zh-CN" altLang="en-US" sz="2800" b="1" i="0" u="none" strike="noStrike" kern="1200" cap="none" spc="0" normalizeH="0" baseline="0" noProof="0" dirty="0">
                  <a:ln>
                    <a:noFill/>
                  </a:ln>
                  <a:solidFill>
                    <a:srgbClr val="7C4926"/>
                  </a:solidFill>
                  <a:effectLst/>
                  <a:uLnTx/>
                  <a:uFillTx/>
                  <a:latin typeface="Microsoft YaHei"/>
                  <a:ea typeface="微软雅黑" panose="020B0503020204020204" pitchFamily="34" charset="-122"/>
                  <a:cs typeface="+mn-cs"/>
                </a:rPr>
                <a:t>归根到底是因为马克思主义行</a:t>
              </a:r>
              <a:r>
                <a:rPr kumimoji="0" lang="zh-CN" altLang="en-US" sz="2400" b="0" i="0" u="none" strike="noStrike" kern="1200" cap="none" spc="0" normalizeH="0" baseline="0" noProof="0" dirty="0">
                  <a:ln>
                    <a:noFill/>
                  </a:ln>
                  <a:solidFill>
                    <a:prstClr val="black"/>
                  </a:solidFill>
                  <a:effectLst/>
                  <a:uLnTx/>
                  <a:uFillTx/>
                  <a:latin typeface="Microsoft YaHei"/>
                  <a:ea typeface="微软雅黑" panose="020B0503020204020204" pitchFamily="34" charset="-122"/>
                  <a:cs typeface="+mn-cs"/>
                </a:rPr>
                <a:t>！”</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7" name="任意多边形 19">
              <a:extLst>
                <a:ext uri="{FF2B5EF4-FFF2-40B4-BE49-F238E27FC236}">
                  <a16:creationId xmlns:a16="http://schemas.microsoft.com/office/drawing/2014/main" xmlns="" id="{069B0926-994F-4810-A436-D2AF871751EE}"/>
                </a:ext>
              </a:extLst>
            </p:cNvPr>
            <p:cNvSpPr/>
            <p:nvPr/>
          </p:nvSpPr>
          <p:spPr>
            <a:xfrm>
              <a:off x="5195888" y="1690688"/>
              <a:ext cx="2381250" cy="563562"/>
            </a:xfrm>
            <a:custGeom>
              <a:avLst/>
              <a:gdLst>
                <a:gd name="connsiteX0" fmla="*/ 4441454 w 4758105"/>
                <a:gd name="connsiteY0" fmla="*/ 563487 h 563709"/>
                <a:gd name="connsiteX1" fmla="*/ 4549542 w 4758105"/>
                <a:gd name="connsiteY1" fmla="*/ 563487 h 563709"/>
                <a:gd name="connsiteX2" fmla="*/ 4549460 w 4758105"/>
                <a:gd name="connsiteY2" fmla="*/ 563709 h 563709"/>
                <a:gd name="connsiteX3" fmla="*/ 4441372 w 4758105"/>
                <a:gd name="connsiteY3" fmla="*/ 563709 h 563709"/>
                <a:gd name="connsiteX4" fmla="*/ 82 w 4758105"/>
                <a:gd name="connsiteY4" fmla="*/ 563487 h 563709"/>
                <a:gd name="connsiteX5" fmla="*/ 108170 w 4758105"/>
                <a:gd name="connsiteY5" fmla="*/ 563487 h 563709"/>
                <a:gd name="connsiteX6" fmla="*/ 108088 w 4758105"/>
                <a:gd name="connsiteY6" fmla="*/ 563709 h 563709"/>
                <a:gd name="connsiteX7" fmla="*/ 0 w 4758105"/>
                <a:gd name="connsiteY7" fmla="*/ 563709 h 563709"/>
                <a:gd name="connsiteX8" fmla="*/ 4758023 w 4758105"/>
                <a:gd name="connsiteY8" fmla="*/ 221 h 563709"/>
                <a:gd name="connsiteX9" fmla="*/ 4758105 w 4758105"/>
                <a:gd name="connsiteY9" fmla="*/ 221 h 563709"/>
                <a:gd name="connsiteX10" fmla="*/ 4758105 w 4758105"/>
                <a:gd name="connsiteY10" fmla="*/ 563487 h 563709"/>
                <a:gd name="connsiteX11" fmla="*/ 4549542 w 4758105"/>
                <a:gd name="connsiteY11" fmla="*/ 563487 h 563709"/>
                <a:gd name="connsiteX12" fmla="*/ 316651 w 4758105"/>
                <a:gd name="connsiteY12" fmla="*/ 221 h 563709"/>
                <a:gd name="connsiteX13" fmla="*/ 4649935 w 4758105"/>
                <a:gd name="connsiteY13" fmla="*/ 221 h 563709"/>
                <a:gd name="connsiteX14" fmla="*/ 4441454 w 4758105"/>
                <a:gd name="connsiteY14" fmla="*/ 563487 h 563709"/>
                <a:gd name="connsiteX15" fmla="*/ 108170 w 4758105"/>
                <a:gd name="connsiteY15" fmla="*/ 563487 h 563709"/>
                <a:gd name="connsiteX16" fmla="*/ 0 w 4758105"/>
                <a:gd name="connsiteY16" fmla="*/ 221 h 563709"/>
                <a:gd name="connsiteX17" fmla="*/ 208563 w 4758105"/>
                <a:gd name="connsiteY17" fmla="*/ 221 h 563709"/>
                <a:gd name="connsiteX18" fmla="*/ 82 w 4758105"/>
                <a:gd name="connsiteY18" fmla="*/ 563487 h 563709"/>
                <a:gd name="connsiteX19" fmla="*/ 0 w 4758105"/>
                <a:gd name="connsiteY19" fmla="*/ 563487 h 563709"/>
                <a:gd name="connsiteX20" fmla="*/ 4650017 w 4758105"/>
                <a:gd name="connsiteY20" fmla="*/ 0 h 563709"/>
                <a:gd name="connsiteX21" fmla="*/ 4758105 w 4758105"/>
                <a:gd name="connsiteY21" fmla="*/ 0 h 563709"/>
                <a:gd name="connsiteX22" fmla="*/ 4758023 w 4758105"/>
                <a:gd name="connsiteY22" fmla="*/ 221 h 563709"/>
                <a:gd name="connsiteX23" fmla="*/ 4649935 w 4758105"/>
                <a:gd name="connsiteY23" fmla="*/ 221 h 563709"/>
                <a:gd name="connsiteX24" fmla="*/ 208645 w 4758105"/>
                <a:gd name="connsiteY24" fmla="*/ 0 h 563709"/>
                <a:gd name="connsiteX25" fmla="*/ 316733 w 4758105"/>
                <a:gd name="connsiteY25" fmla="*/ 0 h 563709"/>
                <a:gd name="connsiteX26" fmla="*/ 316651 w 4758105"/>
                <a:gd name="connsiteY26" fmla="*/ 221 h 563709"/>
                <a:gd name="connsiteX27" fmla="*/ 208563 w 4758105"/>
                <a:gd name="connsiteY27" fmla="*/ 221 h 56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8105" h="563709">
                  <a:moveTo>
                    <a:pt x="4441454" y="563487"/>
                  </a:moveTo>
                  <a:lnTo>
                    <a:pt x="4549542" y="563487"/>
                  </a:lnTo>
                  <a:lnTo>
                    <a:pt x="4549460" y="563709"/>
                  </a:lnTo>
                  <a:lnTo>
                    <a:pt x="4441372" y="563709"/>
                  </a:lnTo>
                  <a:close/>
                  <a:moveTo>
                    <a:pt x="82" y="563487"/>
                  </a:moveTo>
                  <a:lnTo>
                    <a:pt x="108170" y="563487"/>
                  </a:lnTo>
                  <a:lnTo>
                    <a:pt x="108088" y="563709"/>
                  </a:lnTo>
                  <a:lnTo>
                    <a:pt x="0" y="563709"/>
                  </a:lnTo>
                  <a:close/>
                  <a:moveTo>
                    <a:pt x="4758023" y="221"/>
                  </a:moveTo>
                  <a:lnTo>
                    <a:pt x="4758105" y="221"/>
                  </a:lnTo>
                  <a:lnTo>
                    <a:pt x="4758105" y="563487"/>
                  </a:lnTo>
                  <a:lnTo>
                    <a:pt x="4549542" y="563487"/>
                  </a:lnTo>
                  <a:close/>
                  <a:moveTo>
                    <a:pt x="316651" y="221"/>
                  </a:moveTo>
                  <a:lnTo>
                    <a:pt x="4649935" y="221"/>
                  </a:lnTo>
                  <a:lnTo>
                    <a:pt x="4441454" y="563487"/>
                  </a:lnTo>
                  <a:lnTo>
                    <a:pt x="108170" y="563487"/>
                  </a:lnTo>
                  <a:close/>
                  <a:moveTo>
                    <a:pt x="0" y="221"/>
                  </a:moveTo>
                  <a:lnTo>
                    <a:pt x="208563" y="221"/>
                  </a:lnTo>
                  <a:lnTo>
                    <a:pt x="82" y="563487"/>
                  </a:lnTo>
                  <a:lnTo>
                    <a:pt x="0" y="563487"/>
                  </a:lnTo>
                  <a:close/>
                  <a:moveTo>
                    <a:pt x="4650017" y="0"/>
                  </a:moveTo>
                  <a:lnTo>
                    <a:pt x="4758105" y="0"/>
                  </a:lnTo>
                  <a:lnTo>
                    <a:pt x="4758023" y="221"/>
                  </a:lnTo>
                  <a:lnTo>
                    <a:pt x="4649935" y="221"/>
                  </a:lnTo>
                  <a:close/>
                  <a:moveTo>
                    <a:pt x="208645" y="0"/>
                  </a:moveTo>
                  <a:lnTo>
                    <a:pt x="316733" y="0"/>
                  </a:lnTo>
                  <a:lnTo>
                    <a:pt x="316651" y="221"/>
                  </a:lnTo>
                  <a:lnTo>
                    <a:pt x="208563" y="221"/>
                  </a:lnTo>
                  <a:close/>
                </a:path>
              </a:pathLst>
            </a:cu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sz="2400" b="1" dirty="0">
                  <a:latin typeface="微软雅黑" panose="020B0503020204020204" pitchFamily="34" charset="-122"/>
                  <a:ea typeface="微软雅黑" panose="020B0503020204020204" pitchFamily="34" charset="-122"/>
                </a:rPr>
                <a:t>指出</a:t>
              </a:r>
              <a:endParaRPr lang="en-US" altLang="zh-CN" sz="2400" b="1"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xmlns="" id="{965E67E2-F704-4032-9338-8D388AB0E109}"/>
                </a:ext>
              </a:extLst>
            </p:cNvPr>
            <p:cNvSpPr/>
            <p:nvPr/>
          </p:nvSpPr>
          <p:spPr>
            <a:xfrm>
              <a:off x="5195888" y="2260599"/>
              <a:ext cx="6394450" cy="3516745"/>
            </a:xfrm>
            <a:prstGeom prst="rect">
              <a:avLst/>
            </a:prstGeom>
            <a:noFill/>
            <a:ln w="12700" cap="flat" cmpd="sng" algn="ctr">
              <a:solidFill>
                <a:srgbClr val="B26A37"/>
              </a:solidFill>
              <a:prstDash val="solid"/>
              <a:miter lim="800000"/>
            </a:ln>
            <a:effectLst/>
          </p:spPr>
          <p:txBody>
            <a:bodyPr anchor="ctr"/>
            <a:lstStyle/>
            <a:p>
              <a:pPr eaLnBrk="0" hangingPunct="0">
                <a:lnSpc>
                  <a:spcPct val="130000"/>
                </a:lnSpc>
                <a:spcBef>
                  <a:spcPts val="600"/>
                </a:spcBef>
                <a:spcAft>
                  <a:spcPts val="600"/>
                </a:spcAft>
                <a:defRPr/>
              </a:pPr>
              <a:endParaRPr lang="zh-CN" altLang="en-US" sz="1600" kern="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9" name="等腰三角形 7">
            <a:extLst>
              <a:ext uri="{FF2B5EF4-FFF2-40B4-BE49-F238E27FC236}">
                <a16:creationId xmlns:a16="http://schemas.microsoft.com/office/drawing/2014/main" xmlns="" id="{8505ECC1-8550-416A-AF62-E63744A5F785}"/>
              </a:ext>
            </a:extLst>
          </p:cNvPr>
          <p:cNvSpPr>
            <a:spLocks noChangeArrowheads="1"/>
          </p:cNvSpPr>
          <p:nvPr/>
        </p:nvSpPr>
        <p:spPr bwMode="auto">
          <a:xfrm rot="5400000">
            <a:off x="-1225754" y="1225756"/>
            <a:ext cx="4128657" cy="1677147"/>
          </a:xfrm>
          <a:custGeom>
            <a:avLst/>
            <a:gdLst>
              <a:gd name="T0" fmla="*/ 0 w 6858002"/>
              <a:gd name="T1" fmla="*/ 2669886 h 2890837"/>
              <a:gd name="T2" fmla="*/ 1487125 w 6858002"/>
              <a:gd name="T3" fmla="*/ 0 h 2890837"/>
              <a:gd name="T4" fmla="*/ 6819951 w 6858002"/>
              <a:gd name="T5" fmla="*/ 2669886 h 2890837"/>
              <a:gd name="T6" fmla="*/ 0 w 6858002"/>
              <a:gd name="T7" fmla="*/ 2669886 h 2890837"/>
              <a:gd name="T8" fmla="*/ 0 60000 65536"/>
              <a:gd name="T9" fmla="*/ 0 60000 65536"/>
              <a:gd name="T10" fmla="*/ 0 60000 65536"/>
              <a:gd name="T11" fmla="*/ 0 60000 65536"/>
              <a:gd name="T12" fmla="*/ 0 w 6858002"/>
              <a:gd name="T13" fmla="*/ 0 h 2890837"/>
              <a:gd name="T14" fmla="*/ 6858002 w 6858002"/>
              <a:gd name="T15" fmla="*/ 2890837 h 2890837"/>
            </a:gdLst>
            <a:ahLst/>
            <a:cxnLst>
              <a:cxn ang="T8">
                <a:pos x="T0" y="T1"/>
              </a:cxn>
              <a:cxn ang="T9">
                <a:pos x="T2" y="T3"/>
              </a:cxn>
              <a:cxn ang="T10">
                <a:pos x="T4" y="T5"/>
              </a:cxn>
              <a:cxn ang="T11">
                <a:pos x="T6" y="T7"/>
              </a:cxn>
            </a:cxnLst>
            <a:rect l="T12" t="T13" r="T14" b="T15"/>
            <a:pathLst>
              <a:path w="6858002" h="2890837">
                <a:moveTo>
                  <a:pt x="0" y="2890837"/>
                </a:moveTo>
                <a:lnTo>
                  <a:pt x="1495422" y="0"/>
                </a:lnTo>
                <a:lnTo>
                  <a:pt x="6858002" y="2890837"/>
                </a:lnTo>
                <a:lnTo>
                  <a:pt x="0" y="2890837"/>
                </a:lnTo>
                <a:close/>
              </a:path>
            </a:pathLst>
          </a:custGeom>
          <a:solidFill>
            <a:schemeClr val="accent4">
              <a:lumMod val="20000"/>
              <a:lumOff val="80000"/>
              <a:alpha val="29803"/>
            </a:schemeClr>
          </a:solidFill>
          <a:ln w="9525">
            <a:noFill/>
            <a:round/>
            <a:headEnd/>
            <a:tailEnd/>
          </a:ln>
        </p:spPr>
        <p:txBody>
          <a:bodyPr anchor="ctr"/>
          <a:lstStyle/>
          <a:p>
            <a:endParaRPr lang="zh-CN" altLang="en-US"/>
          </a:p>
        </p:txBody>
      </p:sp>
      <p:grpSp>
        <p:nvGrpSpPr>
          <p:cNvPr id="20" name="组合 10">
            <a:extLst>
              <a:ext uri="{FF2B5EF4-FFF2-40B4-BE49-F238E27FC236}">
                <a16:creationId xmlns:a16="http://schemas.microsoft.com/office/drawing/2014/main" xmlns="" id="{09E4D40C-38F7-4350-880C-EEE27335D0E5}"/>
              </a:ext>
            </a:extLst>
          </p:cNvPr>
          <p:cNvGrpSpPr>
            <a:grpSpLocks/>
          </p:cNvGrpSpPr>
          <p:nvPr/>
        </p:nvGrpSpPr>
        <p:grpSpPr bwMode="auto">
          <a:xfrm flipH="1">
            <a:off x="9559635" y="5871736"/>
            <a:ext cx="2637125" cy="1042256"/>
            <a:chOff x="0" y="0"/>
            <a:chExt cx="3567109" cy="1409705"/>
          </a:xfrm>
        </p:grpSpPr>
        <p:sp>
          <p:nvSpPr>
            <p:cNvPr id="21" name="等腰三角形 6">
              <a:extLst>
                <a:ext uri="{FF2B5EF4-FFF2-40B4-BE49-F238E27FC236}">
                  <a16:creationId xmlns:a16="http://schemas.microsoft.com/office/drawing/2014/main" xmlns="" id="{52A2F396-7AB4-4718-98CA-4B71CF484CE7}"/>
                </a:ext>
              </a:extLst>
            </p:cNvPr>
            <p:cNvSpPr>
              <a:spLocks noChangeArrowheads="1"/>
            </p:cNvSpPr>
            <p:nvPr/>
          </p:nvSpPr>
          <p:spPr bwMode="auto">
            <a:xfrm>
              <a:off x="552445" y="19052"/>
              <a:ext cx="2990855" cy="1352550"/>
            </a:xfrm>
            <a:prstGeom prst="triangle">
              <a:avLst>
                <a:gd name="adj" fmla="val 50000"/>
              </a:avLst>
            </a:prstGeom>
            <a:solidFill>
              <a:srgbClr val="B26A37"/>
            </a:solidFill>
            <a:ln w="9525">
              <a:noFill/>
              <a:miter lim="800000"/>
              <a:headEnd/>
              <a:tailEnd/>
            </a:ln>
          </p:spPr>
          <p:txBody>
            <a:bodyPr anchor="ctr"/>
            <a:lstStyle/>
            <a:p>
              <a:pPr algn="ctr">
                <a:buFont typeface="Arial" charset="0"/>
                <a:buNone/>
              </a:pPr>
              <a:endParaRPr lang="zh-CN" altLang="zh-CN" sz="1800">
                <a:solidFill>
                  <a:srgbClr val="FFFFFF"/>
                </a:solidFill>
                <a:latin typeface="宋体" charset="-122"/>
                <a:ea typeface="宋体" charset="-122"/>
                <a:sym typeface="宋体" charset="-122"/>
              </a:endParaRPr>
            </a:p>
          </p:txBody>
        </p:sp>
        <p:sp>
          <p:nvSpPr>
            <p:cNvPr id="22" name="等腰三角形 7">
              <a:extLst>
                <a:ext uri="{FF2B5EF4-FFF2-40B4-BE49-F238E27FC236}">
                  <a16:creationId xmlns:a16="http://schemas.microsoft.com/office/drawing/2014/main" xmlns="" id="{611C37AB-9E77-4B48-982A-7DBA9DA856E6}"/>
                </a:ext>
              </a:extLst>
            </p:cNvPr>
            <p:cNvSpPr>
              <a:spLocks noChangeArrowheads="1"/>
            </p:cNvSpPr>
            <p:nvPr/>
          </p:nvSpPr>
          <p:spPr bwMode="auto">
            <a:xfrm>
              <a:off x="0" y="19052"/>
              <a:ext cx="2266950" cy="1352550"/>
            </a:xfrm>
            <a:prstGeom prst="triangle">
              <a:avLst>
                <a:gd name="adj" fmla="val 50000"/>
              </a:avLst>
            </a:prstGeom>
            <a:solidFill>
              <a:srgbClr val="C87E4C"/>
            </a:solidFill>
            <a:ln w="9525">
              <a:noFill/>
              <a:miter lim="800000"/>
              <a:headEnd/>
              <a:tailEnd/>
            </a:ln>
          </p:spPr>
          <p:txBody>
            <a:bodyPr anchor="ctr"/>
            <a:lstStyle/>
            <a:p>
              <a:pPr algn="ctr">
                <a:buFont typeface="Arial" charset="0"/>
                <a:buNone/>
              </a:pPr>
              <a:endParaRPr lang="zh-CN" altLang="zh-CN" sz="1800">
                <a:solidFill>
                  <a:srgbClr val="FFFFFF"/>
                </a:solidFill>
                <a:latin typeface="宋体" charset="-122"/>
                <a:ea typeface="宋体" charset="-122"/>
                <a:sym typeface="宋体" charset="-122"/>
              </a:endParaRPr>
            </a:p>
          </p:txBody>
        </p:sp>
        <p:sp>
          <p:nvSpPr>
            <p:cNvPr id="23" name="等腰三角形 7">
              <a:extLst>
                <a:ext uri="{FF2B5EF4-FFF2-40B4-BE49-F238E27FC236}">
                  <a16:creationId xmlns:a16="http://schemas.microsoft.com/office/drawing/2014/main" xmlns="" id="{3A740D11-4CE9-4CD6-A268-A690B0AA4B17}"/>
                </a:ext>
              </a:extLst>
            </p:cNvPr>
            <p:cNvSpPr>
              <a:spLocks noChangeArrowheads="1"/>
            </p:cNvSpPr>
            <p:nvPr/>
          </p:nvSpPr>
          <p:spPr bwMode="auto">
            <a:xfrm rot="16200000" flipV="1">
              <a:off x="1007265" y="145258"/>
              <a:ext cx="1390653" cy="1138237"/>
            </a:xfrm>
            <a:custGeom>
              <a:avLst/>
              <a:gdLst>
                <a:gd name="T0" fmla="*/ 0 w 3109533"/>
                <a:gd name="T1" fmla="*/ 661987 h 1138237"/>
                <a:gd name="T2" fmla="*/ 8028 w 3109533"/>
                <a:gd name="T3" fmla="*/ 0 h 1138237"/>
                <a:gd name="T4" fmla="*/ 278142 w 3109533"/>
                <a:gd name="T5" fmla="*/ 1138237 h 1138237"/>
                <a:gd name="T6" fmla="*/ 0 w 3109533"/>
                <a:gd name="T7" fmla="*/ 661987 h 1138237"/>
                <a:gd name="T8" fmla="*/ 0 60000 65536"/>
                <a:gd name="T9" fmla="*/ 0 60000 65536"/>
                <a:gd name="T10" fmla="*/ 0 60000 65536"/>
                <a:gd name="T11" fmla="*/ 0 60000 65536"/>
                <a:gd name="T12" fmla="*/ 0 w 3109533"/>
                <a:gd name="T13" fmla="*/ 0 h 1138237"/>
                <a:gd name="T14" fmla="*/ 3109533 w 3109533"/>
                <a:gd name="T15" fmla="*/ 1138237 h 1138237"/>
              </a:gdLst>
              <a:ahLst/>
              <a:cxnLst>
                <a:cxn ang="T8">
                  <a:pos x="T0" y="T1"/>
                </a:cxn>
                <a:cxn ang="T9">
                  <a:pos x="T2" y="T3"/>
                </a:cxn>
                <a:cxn ang="T10">
                  <a:pos x="T4" y="T5"/>
                </a:cxn>
                <a:cxn ang="T11">
                  <a:pos x="T6" y="T7"/>
                </a:cxn>
              </a:cxnLst>
              <a:rect l="T12" t="T13" r="T14" b="T15"/>
              <a:pathLst>
                <a:path w="3109533" h="1138237">
                  <a:moveTo>
                    <a:pt x="0" y="661987"/>
                  </a:moveTo>
                  <a:lnTo>
                    <a:pt x="89747" y="0"/>
                  </a:lnTo>
                  <a:lnTo>
                    <a:pt x="3109533" y="1138237"/>
                  </a:lnTo>
                  <a:lnTo>
                    <a:pt x="0" y="661987"/>
                  </a:lnTo>
                  <a:close/>
                </a:path>
              </a:pathLst>
            </a:custGeom>
            <a:solidFill>
              <a:srgbClr val="D8D8D8">
                <a:alpha val="50195"/>
              </a:srgbClr>
            </a:solidFill>
            <a:ln w="9525">
              <a:noFill/>
              <a:round/>
              <a:headEnd/>
              <a:tailEnd/>
            </a:ln>
          </p:spPr>
          <p:txBody>
            <a:bodyPr anchor="ctr"/>
            <a:lstStyle/>
            <a:p>
              <a:endParaRPr lang="zh-CN" altLang="en-US"/>
            </a:p>
          </p:txBody>
        </p:sp>
        <p:sp>
          <p:nvSpPr>
            <p:cNvPr id="24" name="等腰三角形 7">
              <a:extLst>
                <a:ext uri="{FF2B5EF4-FFF2-40B4-BE49-F238E27FC236}">
                  <a16:creationId xmlns:a16="http://schemas.microsoft.com/office/drawing/2014/main" xmlns="" id="{005C43DF-B0DC-43C4-B9A4-AB816668C4BC}"/>
                </a:ext>
              </a:extLst>
            </p:cNvPr>
            <p:cNvSpPr>
              <a:spLocks noChangeArrowheads="1"/>
            </p:cNvSpPr>
            <p:nvPr/>
          </p:nvSpPr>
          <p:spPr bwMode="auto">
            <a:xfrm rot="16200000" flipV="1">
              <a:off x="2112162" y="-64292"/>
              <a:ext cx="1390653" cy="1519237"/>
            </a:xfrm>
            <a:custGeom>
              <a:avLst/>
              <a:gdLst>
                <a:gd name="T0" fmla="*/ 0 w 3109533"/>
                <a:gd name="T1" fmla="*/ 1042987 h 1519237"/>
                <a:gd name="T2" fmla="*/ 4218 w 3109533"/>
                <a:gd name="T3" fmla="*/ 0 h 1519237"/>
                <a:gd name="T4" fmla="*/ 278142 w 3109533"/>
                <a:gd name="T5" fmla="*/ 1519237 h 1519237"/>
                <a:gd name="T6" fmla="*/ 0 w 3109533"/>
                <a:gd name="T7" fmla="*/ 1042987 h 1519237"/>
                <a:gd name="T8" fmla="*/ 0 60000 65536"/>
                <a:gd name="T9" fmla="*/ 0 60000 65536"/>
                <a:gd name="T10" fmla="*/ 0 60000 65536"/>
                <a:gd name="T11" fmla="*/ 0 60000 65536"/>
                <a:gd name="T12" fmla="*/ 0 w 3109533"/>
                <a:gd name="T13" fmla="*/ 0 h 1519237"/>
                <a:gd name="T14" fmla="*/ 3109533 w 3109533"/>
                <a:gd name="T15" fmla="*/ 1519237 h 1519237"/>
              </a:gdLst>
              <a:ahLst/>
              <a:cxnLst>
                <a:cxn ang="T8">
                  <a:pos x="T0" y="T1"/>
                </a:cxn>
                <a:cxn ang="T9">
                  <a:pos x="T2" y="T3"/>
                </a:cxn>
                <a:cxn ang="T10">
                  <a:pos x="T4" y="T5"/>
                </a:cxn>
                <a:cxn ang="T11">
                  <a:pos x="T6" y="T7"/>
                </a:cxn>
              </a:cxnLst>
              <a:rect l="T12" t="T13" r="T14" b="T15"/>
              <a:pathLst>
                <a:path w="3109533" h="1519237">
                  <a:moveTo>
                    <a:pt x="0" y="1042987"/>
                  </a:moveTo>
                  <a:lnTo>
                    <a:pt x="47151" y="0"/>
                  </a:lnTo>
                  <a:lnTo>
                    <a:pt x="3109533" y="1519237"/>
                  </a:lnTo>
                  <a:lnTo>
                    <a:pt x="0" y="1042987"/>
                  </a:lnTo>
                  <a:close/>
                </a:path>
              </a:pathLst>
            </a:custGeom>
            <a:solidFill>
              <a:srgbClr val="D8D8D8">
                <a:alpha val="50195"/>
              </a:srgbClr>
            </a:solidFill>
            <a:ln w="9525">
              <a:noFill/>
              <a:round/>
              <a:headEnd/>
              <a:tailEnd/>
            </a:ln>
          </p:spPr>
          <p:txBody>
            <a:bodyPr anchor="ctr"/>
            <a:lstStyle/>
            <a:p>
              <a:endParaRPr lang="zh-CN" altLang="en-US"/>
            </a:p>
          </p:txBody>
        </p:sp>
      </p:grpSp>
    </p:spTree>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5" name="矩形 4">
            <a:extLst>
              <a:ext uri="{FF2B5EF4-FFF2-40B4-BE49-F238E27FC236}">
                <a16:creationId xmlns:a16="http://schemas.microsoft.com/office/drawing/2014/main" xmlns="" id="{7F87D72D-EB0F-4EFF-A305-57A9500F0908}"/>
              </a:ext>
            </a:extLst>
          </p:cNvPr>
          <p:cNvSpPr/>
          <p:nvPr/>
        </p:nvSpPr>
        <p:spPr>
          <a:xfrm>
            <a:off x="796835" y="849087"/>
            <a:ext cx="7648666" cy="5682342"/>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xmlns="" id="{3D2E4E8D-631B-4A82-857A-914CED7A7005}"/>
              </a:ext>
            </a:extLst>
          </p:cNvPr>
          <p:cNvSpPr/>
          <p:nvPr/>
        </p:nvSpPr>
        <p:spPr>
          <a:xfrm>
            <a:off x="1002567" y="1047301"/>
            <a:ext cx="7237203" cy="528591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D285F215-9437-4A92-A38E-BE6516507BC6}"/>
              </a:ext>
            </a:extLst>
          </p:cNvPr>
          <p:cNvSpPr txBox="1"/>
          <p:nvPr/>
        </p:nvSpPr>
        <p:spPr>
          <a:xfrm>
            <a:off x="1132793" y="1230501"/>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xmlns="" id="{AE90BB3E-C0BE-4055-9E38-75F4077DEDC5}"/>
              </a:ext>
            </a:extLst>
          </p:cNvPr>
          <p:cNvSpPr txBox="1"/>
          <p:nvPr/>
        </p:nvSpPr>
        <p:spPr>
          <a:xfrm>
            <a:off x="1132793" y="2103870"/>
            <a:ext cx="6792007" cy="3905043"/>
          </a:xfrm>
          <a:prstGeom prst="rect">
            <a:avLst/>
          </a:prstGeom>
          <a:noFill/>
        </p:spPr>
        <p:txBody>
          <a:bodyPr wrap="square" rtlCol="0">
            <a:spAutoFit/>
            <a:scene3d>
              <a:camera prst="orthographicFront"/>
              <a:lightRig rig="threePt" dir="t"/>
            </a:scene3d>
            <a:sp3d contourW="12700"/>
          </a:bodyPr>
          <a:lstStyle/>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马克思、恩格斯：</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共产党宣言</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马克思恩格斯选集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恩格斯：</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在马克思墓前的讲话</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马克思恩格斯选集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列宁：</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马克思主义的三个来源和三个组成部分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列宁选集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p:txBody>
      </p:sp>
    </p:spTree>
    <p:extLst>
      <p:ext uri="{BB962C8B-B14F-4D97-AF65-F5344CB8AC3E}">
        <p14:creationId xmlns:p14="http://schemas.microsoft.com/office/powerpoint/2010/main" val="401772410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5" name="矩形 4">
            <a:extLst>
              <a:ext uri="{FF2B5EF4-FFF2-40B4-BE49-F238E27FC236}">
                <a16:creationId xmlns:a16="http://schemas.microsoft.com/office/drawing/2014/main" xmlns="" id="{7F87D72D-EB0F-4EFF-A305-57A9500F0908}"/>
              </a:ext>
            </a:extLst>
          </p:cNvPr>
          <p:cNvSpPr/>
          <p:nvPr/>
        </p:nvSpPr>
        <p:spPr>
          <a:xfrm>
            <a:off x="796835" y="849087"/>
            <a:ext cx="7648666" cy="5891520"/>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xmlns="" id="{3D2E4E8D-631B-4A82-857A-914CED7A7005}"/>
              </a:ext>
            </a:extLst>
          </p:cNvPr>
          <p:cNvSpPr/>
          <p:nvPr/>
        </p:nvSpPr>
        <p:spPr>
          <a:xfrm>
            <a:off x="1002567" y="1047300"/>
            <a:ext cx="7237203" cy="548049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D285F215-9437-4A92-A38E-BE6516507BC6}"/>
              </a:ext>
            </a:extLst>
          </p:cNvPr>
          <p:cNvSpPr txBox="1"/>
          <p:nvPr/>
        </p:nvSpPr>
        <p:spPr>
          <a:xfrm>
            <a:off x="1132793" y="1230501"/>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xmlns="" id="{AE90BB3E-C0BE-4055-9E38-75F4077DEDC5}"/>
              </a:ext>
            </a:extLst>
          </p:cNvPr>
          <p:cNvSpPr txBox="1"/>
          <p:nvPr/>
        </p:nvSpPr>
        <p:spPr>
          <a:xfrm>
            <a:off x="1132793" y="1976870"/>
            <a:ext cx="6792007" cy="4459041"/>
          </a:xfrm>
          <a:prstGeom prst="rect">
            <a:avLst/>
          </a:prstGeom>
          <a:noFill/>
        </p:spPr>
        <p:txBody>
          <a:bodyPr wrap="square" rtlCol="0">
            <a:spAutoFit/>
            <a:scene3d>
              <a:camera prst="orthographicFront"/>
              <a:lightRig rig="threePt" dir="t"/>
            </a:scene3d>
            <a:sp3d contourW="12700"/>
          </a:bodyPr>
          <a:lstStyle/>
          <a:p>
            <a:pPr marL="457200" marR="0" lvl="0" indent="-457200" algn="just" defTabSz="914400" rtl="0" eaLnBrk="1" fontAlgn="auto" latinLnBrk="0" hangingPunct="1">
              <a:lnSpc>
                <a:spcPct val="150000"/>
              </a:lnSpc>
              <a:spcBef>
                <a:spcPts val="0"/>
              </a:spcBef>
              <a:spcAft>
                <a:spcPts val="0"/>
              </a:spcAft>
              <a:buClrTx/>
              <a:buSzTx/>
              <a:buFont typeface="+mj-lt"/>
              <a:buAutoNum type="arabicPeriod" startAt="4"/>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毛泽东：</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改造我们的学习</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毛泽东选集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第三卷，人民出版</a:t>
            </a:r>
            <a:r>
              <a:rPr lang="zh-CN" altLang="en-US" sz="2400" dirty="0">
                <a:solidFill>
                  <a:prstClr val="white"/>
                </a:solidFill>
                <a:latin typeface="微软雅黑" panose="020B0503020204020204" pitchFamily="34" charset="-122"/>
                <a:ea typeface="微软雅黑" panose="020B0503020204020204" pitchFamily="34" charset="-122"/>
              </a:rPr>
              <a:t>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1991</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startAt="4"/>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习近平：</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在纪念马克思诞辰</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200</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周年大会上的讲话</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2018</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startAt="4"/>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习近平：</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学习马克思主义基本理论是共产党人的必修课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求是</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》2019</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年第</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期</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startAt="4"/>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习近平：</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在庆祝中国共产党成立</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100</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周年大会上的讲话</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2021</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p:txBody>
      </p:sp>
    </p:spTree>
    <p:extLst>
      <p:ext uri="{BB962C8B-B14F-4D97-AF65-F5344CB8AC3E}">
        <p14:creationId xmlns:p14="http://schemas.microsoft.com/office/powerpoint/2010/main" val="407281162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 name="菱形 11">
            <a:extLst>
              <a:ext uri="{FF2B5EF4-FFF2-40B4-BE49-F238E27FC236}">
                <a16:creationId xmlns:a16="http://schemas.microsoft.com/office/drawing/2014/main" xmlns="" id="{7AE726F2-B1A3-40D8-B242-5BB24ECD6477}"/>
              </a:ext>
            </a:extLst>
          </p:cNvPr>
          <p:cNvSpPr/>
          <p:nvPr/>
        </p:nvSpPr>
        <p:spPr>
          <a:xfrm>
            <a:off x="8412163" y="-1728210"/>
            <a:ext cx="4181475" cy="4181475"/>
          </a:xfrm>
          <a:prstGeom prst="diamond">
            <a:avLst/>
          </a:prstGeom>
          <a:blipFill>
            <a:blip r:embed="rId3"/>
            <a:stretch>
              <a:fillRect l="-9187" r="-91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a:extLst>
              <a:ext uri="{FF2B5EF4-FFF2-40B4-BE49-F238E27FC236}">
                <a16:creationId xmlns:a16="http://schemas.microsoft.com/office/drawing/2014/main" xmlns="" id="{F6B8F7E3-A621-49EC-8B33-4B6B1D338B0C}"/>
              </a:ext>
            </a:extLst>
          </p:cNvPr>
          <p:cNvSpPr/>
          <p:nvPr/>
        </p:nvSpPr>
        <p:spPr>
          <a:xfrm>
            <a:off x="8388350" y="2998211"/>
            <a:ext cx="4181475" cy="4181475"/>
          </a:xfrm>
          <a:prstGeom prst="diamond">
            <a:avLst/>
          </a:prstGeom>
          <a:blipFill>
            <a:blip r:embed="rId4"/>
            <a:stretch>
              <a:fillRect l="-9187" r="-91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a:extLst>
              <a:ext uri="{FF2B5EF4-FFF2-40B4-BE49-F238E27FC236}">
                <a16:creationId xmlns:a16="http://schemas.microsoft.com/office/drawing/2014/main" xmlns="" id="{566B2AA3-74EC-46E3-8FCD-0C78A2B3AA20}"/>
              </a:ext>
            </a:extLst>
          </p:cNvPr>
          <p:cNvSpPr/>
          <p:nvPr/>
        </p:nvSpPr>
        <p:spPr>
          <a:xfrm>
            <a:off x="6034810" y="658813"/>
            <a:ext cx="4181475" cy="4181475"/>
          </a:xfrm>
          <a:prstGeom prst="diamond">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a:extLst>
              <a:ext uri="{FF2B5EF4-FFF2-40B4-BE49-F238E27FC236}">
                <a16:creationId xmlns:a16="http://schemas.microsoft.com/office/drawing/2014/main" xmlns="" id="{069D10C6-24FF-49E0-8B57-740787F2EDD1}"/>
              </a:ext>
            </a:extLst>
          </p:cNvPr>
          <p:cNvSpPr/>
          <p:nvPr/>
        </p:nvSpPr>
        <p:spPr>
          <a:xfrm>
            <a:off x="10717213" y="611188"/>
            <a:ext cx="4181475" cy="4181475"/>
          </a:xfrm>
          <a:prstGeom prst="diamond">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xmlns="" id="{93E95FD4-B176-4C37-A4E0-8CAF042AD9AF}"/>
              </a:ext>
            </a:extLst>
          </p:cNvPr>
          <p:cNvSpPr/>
          <p:nvPr/>
        </p:nvSpPr>
        <p:spPr>
          <a:xfrm>
            <a:off x="3729760" y="-1736725"/>
            <a:ext cx="4181475" cy="4181475"/>
          </a:xfrm>
          <a:prstGeom prst="diamond">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6">
            <a:extLst>
              <a:ext uri="{FF2B5EF4-FFF2-40B4-BE49-F238E27FC236}">
                <a16:creationId xmlns:a16="http://schemas.microsoft.com/office/drawing/2014/main" xmlns="" id="{18E0F4A5-D026-4BF3-80CA-CBC26C39ACB0}"/>
              </a:ext>
            </a:extLst>
          </p:cNvPr>
          <p:cNvSpPr txBox="1">
            <a:spLocks noChangeArrowheads="1"/>
          </p:cNvSpPr>
          <p:nvPr/>
        </p:nvSpPr>
        <p:spPr bwMode="auto">
          <a:xfrm>
            <a:off x="1043058" y="1886678"/>
            <a:ext cx="1005371" cy="584771"/>
          </a:xfrm>
          <a:prstGeom prst="rect">
            <a:avLst/>
          </a:prstGeom>
          <a:noFill/>
          <a:ln w="9525">
            <a:noFill/>
            <a:miter lim="800000"/>
            <a:headEnd/>
            <a:tailEnd/>
          </a:ln>
        </p:spPr>
        <p:txBody>
          <a:bodyPr wrap="none" lIns="91424" tIns="45718" rIns="91424"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b="1" dirty="0">
                <a:solidFill>
                  <a:srgbClr val="B26A37"/>
                </a:solidFill>
                <a:latin typeface="微软雅黑" pitchFamily="34" charset="-122"/>
                <a:ea typeface="微软雅黑" pitchFamily="34" charset="-122"/>
              </a:rPr>
              <a:t>思考</a:t>
            </a:r>
            <a:endParaRPr kumimoji="0" lang="zh-CN" altLang="en-US" sz="3200" b="1" i="0" u="none" strike="noStrike" kern="1200" cap="none" spc="0" normalizeH="0" baseline="0" noProof="0" dirty="0">
              <a:ln>
                <a:noFill/>
              </a:ln>
              <a:solidFill>
                <a:srgbClr val="B26A37"/>
              </a:solidFill>
              <a:effectLst/>
              <a:uLnTx/>
              <a:uFillTx/>
              <a:latin typeface="微软雅黑" pitchFamily="34" charset="-122"/>
              <a:ea typeface="微软雅黑" pitchFamily="34" charset="-122"/>
            </a:endParaRPr>
          </a:p>
        </p:txBody>
      </p:sp>
      <p:sp>
        <p:nvSpPr>
          <p:cNvPr id="18" name="矩形 7">
            <a:extLst>
              <a:ext uri="{FF2B5EF4-FFF2-40B4-BE49-F238E27FC236}">
                <a16:creationId xmlns:a16="http://schemas.microsoft.com/office/drawing/2014/main" xmlns="" id="{A39A5D4E-2E74-49AD-862F-D20D6D092700}"/>
              </a:ext>
            </a:extLst>
          </p:cNvPr>
          <p:cNvSpPr>
            <a:spLocks/>
          </p:cNvSpPr>
          <p:nvPr/>
        </p:nvSpPr>
        <p:spPr bwMode="auto">
          <a:xfrm>
            <a:off x="522288" y="1160463"/>
            <a:ext cx="987425" cy="4978400"/>
          </a:xfrm>
          <a:custGeom>
            <a:avLst/>
            <a:gdLst>
              <a:gd name="T0" fmla="*/ 987425 w 1161143"/>
              <a:gd name="T1" fmla="*/ 1364343 h 4978400"/>
              <a:gd name="T2" fmla="*/ 987425 w 1161143"/>
              <a:gd name="T3" fmla="*/ 4978400 h 4978400"/>
              <a:gd name="T4" fmla="*/ 0 w 1161143"/>
              <a:gd name="T5" fmla="*/ 4978400 h 4978400"/>
              <a:gd name="T6" fmla="*/ 0 w 1161143"/>
              <a:gd name="T7" fmla="*/ 0 h 4978400"/>
              <a:gd name="T8" fmla="*/ 987425 w 1161143"/>
              <a:gd name="T9" fmla="*/ 0 h 4978400"/>
              <a:gd name="T10" fmla="*/ 986885 w 1161143"/>
              <a:gd name="T11" fmla="*/ 749572 h 49784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1143" h="4978400">
                <a:moveTo>
                  <a:pt x="1161143" y="1364343"/>
                </a:moveTo>
                <a:lnTo>
                  <a:pt x="1161143" y="4978400"/>
                </a:lnTo>
                <a:lnTo>
                  <a:pt x="0" y="4978400"/>
                </a:lnTo>
                <a:lnTo>
                  <a:pt x="0" y="0"/>
                </a:lnTo>
                <a:lnTo>
                  <a:pt x="1161143" y="0"/>
                </a:lnTo>
                <a:cubicBezTo>
                  <a:pt x="1161143" y="222552"/>
                  <a:pt x="1160508" y="749572"/>
                  <a:pt x="1160508" y="749572"/>
                </a:cubicBezTo>
              </a:path>
            </a:pathLst>
          </a:custGeom>
          <a:noFill/>
          <a:ln w="28575" cap="flat" cmpd="sng" algn="ctr">
            <a:solidFill>
              <a:srgbClr val="7C4926"/>
            </a:solidFill>
            <a:prstDash val="solid"/>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900" b="0" i="0" u="none" strike="noStrike" kern="1200" cap="none" spc="0" normalizeH="0" baseline="0" noProof="0">
              <a:ln>
                <a:noFill/>
              </a:ln>
              <a:solidFill>
                <a:prstClr val="black"/>
              </a:solidFill>
              <a:effectLst/>
              <a:uLnTx/>
              <a:uFillTx/>
              <a:latin typeface="Arial" charset="0"/>
              <a:ea typeface="等线"/>
            </a:endParaRPr>
          </a:p>
        </p:txBody>
      </p:sp>
      <p:grpSp>
        <p:nvGrpSpPr>
          <p:cNvPr id="19" name="组合 18">
            <a:extLst>
              <a:ext uri="{FF2B5EF4-FFF2-40B4-BE49-F238E27FC236}">
                <a16:creationId xmlns:a16="http://schemas.microsoft.com/office/drawing/2014/main" xmlns="" id="{F07DB09E-C5FB-48B1-931A-50123AADB861}"/>
              </a:ext>
            </a:extLst>
          </p:cNvPr>
          <p:cNvGrpSpPr/>
          <p:nvPr/>
        </p:nvGrpSpPr>
        <p:grpSpPr>
          <a:xfrm>
            <a:off x="6681377" y="5669546"/>
            <a:ext cx="638175" cy="638175"/>
            <a:chOff x="1770063" y="3475038"/>
            <a:chExt cx="638175" cy="638175"/>
          </a:xfrm>
        </p:grpSpPr>
        <p:sp>
          <p:nvSpPr>
            <p:cNvPr id="20" name="矩形 9">
              <a:extLst>
                <a:ext uri="{FF2B5EF4-FFF2-40B4-BE49-F238E27FC236}">
                  <a16:creationId xmlns:a16="http://schemas.microsoft.com/office/drawing/2014/main" xmlns="" id="{EBD61AEC-26B7-45DB-BF23-AB09B07C314D}"/>
                </a:ext>
              </a:extLst>
            </p:cNvPr>
            <p:cNvSpPr>
              <a:spLocks noChangeArrowheads="1"/>
            </p:cNvSpPr>
            <p:nvPr/>
          </p:nvSpPr>
          <p:spPr bwMode="auto">
            <a:xfrm>
              <a:off x="1770063" y="3690938"/>
              <a:ext cx="422275" cy="422275"/>
            </a:xfrm>
            <a:prstGeom prst="rect">
              <a:avLst/>
            </a:prstGeom>
            <a:solidFill>
              <a:srgbClr val="E6C46C">
                <a:alpha val="74901"/>
              </a:srgbClr>
            </a:solidFill>
            <a:ln w="12700" algn="ctr">
              <a:noFill/>
              <a:miter lim="800000"/>
              <a:headEnd/>
              <a:tailEnd/>
            </a:ln>
          </p:spPr>
          <p:txBody>
            <a:bodyPr lIns="91424" tIns="45718" rIns="91424"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900" b="0" i="0" u="none" strike="noStrike" kern="1200" cap="none" spc="0" normalizeH="0" baseline="0" noProof="0">
                <a:ln>
                  <a:noFill/>
                </a:ln>
                <a:solidFill>
                  <a:srgbClr val="FFFFFF"/>
                </a:solidFill>
                <a:effectLst/>
                <a:uLnTx/>
                <a:uFillTx/>
                <a:latin typeface="等线"/>
                <a:ea typeface="等线"/>
              </a:endParaRPr>
            </a:p>
          </p:txBody>
        </p:sp>
        <p:sp>
          <p:nvSpPr>
            <p:cNvPr id="21" name="矩形 10">
              <a:extLst>
                <a:ext uri="{FF2B5EF4-FFF2-40B4-BE49-F238E27FC236}">
                  <a16:creationId xmlns:a16="http://schemas.microsoft.com/office/drawing/2014/main" xmlns="" id="{1D6FB148-DACC-4CC0-B664-93A53B515386}"/>
                </a:ext>
              </a:extLst>
            </p:cNvPr>
            <p:cNvSpPr>
              <a:spLocks noChangeArrowheads="1"/>
            </p:cNvSpPr>
            <p:nvPr/>
          </p:nvSpPr>
          <p:spPr bwMode="auto">
            <a:xfrm>
              <a:off x="2192338" y="3475038"/>
              <a:ext cx="215900" cy="215900"/>
            </a:xfrm>
            <a:prstGeom prst="rect">
              <a:avLst/>
            </a:prstGeom>
            <a:solidFill>
              <a:srgbClr val="B26A37"/>
            </a:solidFill>
            <a:ln w="12700" algn="ctr">
              <a:noFill/>
              <a:miter lim="800000"/>
              <a:headEnd/>
              <a:tailEnd/>
            </a:ln>
          </p:spPr>
          <p:txBody>
            <a:bodyPr lIns="91424" tIns="45718" rIns="91424" bIns="45718"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900" b="0" i="0" u="none" strike="noStrike" kern="1200" cap="none" spc="0" normalizeH="0" baseline="0" noProof="0">
                <a:ln>
                  <a:noFill/>
                </a:ln>
                <a:solidFill>
                  <a:srgbClr val="FFFFFF"/>
                </a:solidFill>
                <a:effectLst/>
                <a:uLnTx/>
                <a:uFillTx/>
                <a:latin typeface="等线"/>
                <a:ea typeface="等线"/>
              </a:endParaRPr>
            </a:p>
          </p:txBody>
        </p:sp>
      </p:grpSp>
      <p:sp>
        <p:nvSpPr>
          <p:cNvPr id="22" name="TextBox 1">
            <a:extLst>
              <a:ext uri="{FF2B5EF4-FFF2-40B4-BE49-F238E27FC236}">
                <a16:creationId xmlns:a16="http://schemas.microsoft.com/office/drawing/2014/main" xmlns="" id="{3F7ECD6B-BD05-4219-8B0D-699B1B0463C7}"/>
              </a:ext>
            </a:extLst>
          </p:cNvPr>
          <p:cNvSpPr txBox="1">
            <a:spLocks noChangeArrowheads="1"/>
          </p:cNvSpPr>
          <p:nvPr/>
        </p:nvSpPr>
        <p:spPr bwMode="auto">
          <a:xfrm>
            <a:off x="1842322" y="2988028"/>
            <a:ext cx="4181475"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360363" lvl="0" indent="-360363" algn="just">
              <a:lnSpc>
                <a:spcPct val="150000"/>
              </a:lnSpc>
              <a:spcBef>
                <a:spcPct val="0"/>
              </a:spcBef>
              <a:spcAft>
                <a:spcPts val="600"/>
              </a:spcAft>
              <a:buClr>
                <a:srgbClr val="7C4926"/>
              </a:buClr>
              <a:buFont typeface="Wingdings" panose="05000000000000000000" pitchFamily="2" charset="2"/>
              <a:buChar char="Ø"/>
              <a:defRPr/>
            </a:pPr>
            <a:r>
              <a:rPr lang="zh-CN" altLang="en-US" sz="2400" dirty="0">
                <a:solidFill>
                  <a:prstClr val="black"/>
                </a:solidFill>
                <a:latin typeface="微软雅黑" panose="020B0503020204020204" pitchFamily="34" charset="-122"/>
                <a:sym typeface="Arial" panose="020B0604020202020204" pitchFamily="34" charset="0"/>
              </a:rPr>
              <a:t>在我国，实践充分证明，坚持马克思主义的指导地位是历史和人民的选择。青年学生学习和运用马克思主义具有怎样的意义</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 name="Freeform 5">
            <a:extLst>
              <a:ext uri="{FF2B5EF4-FFF2-40B4-BE49-F238E27FC236}">
                <a16:creationId xmlns:a16="http://schemas.microsoft.com/office/drawing/2014/main" xmlns="" id="{6C33ECD7-989F-499E-A8E1-A13BCD1C6AAF}"/>
              </a:ext>
            </a:extLst>
          </p:cNvPr>
          <p:cNvSpPr/>
          <p:nvPr/>
        </p:nvSpPr>
        <p:spPr>
          <a:xfrm flipH="1">
            <a:off x="-1" y="0"/>
            <a:ext cx="7657061" cy="6858000"/>
          </a:xfrm>
          <a:custGeom>
            <a:avLst/>
            <a:gdLst>
              <a:gd name="connsiteX0" fmla="*/ 3163663 w 6781799"/>
              <a:gd name="connsiteY0" fmla="*/ 0 h 6858000"/>
              <a:gd name="connsiteX1" fmla="*/ 6781799 w 6781799"/>
              <a:gd name="connsiteY1" fmla="*/ 0 h 6858000"/>
              <a:gd name="connsiteX2" fmla="*/ 6781799 w 6781799"/>
              <a:gd name="connsiteY2" fmla="*/ 6858000 h 6858000"/>
              <a:gd name="connsiteX3" fmla="*/ 0 w 6781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81799" h="6858000">
                <a:moveTo>
                  <a:pt x="3163663" y="0"/>
                </a:moveTo>
                <a:lnTo>
                  <a:pt x="6781799" y="0"/>
                </a:lnTo>
                <a:lnTo>
                  <a:pt x="6781799" y="6858000"/>
                </a:lnTo>
                <a:lnTo>
                  <a:pt x="0" y="6858000"/>
                </a:lnTo>
                <a:close/>
              </a:path>
            </a:pathLst>
          </a:custGeom>
          <a:solidFill>
            <a:srgbClr val="EDD5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矩形: 对角圆角 3">
            <a:extLst>
              <a:ext uri="{FF2B5EF4-FFF2-40B4-BE49-F238E27FC236}">
                <a16:creationId xmlns:a16="http://schemas.microsoft.com/office/drawing/2014/main" xmlns="" id="{D7F118A1-10DE-464B-866D-AB6631E24A27}"/>
              </a:ext>
            </a:extLst>
          </p:cNvPr>
          <p:cNvSpPr/>
          <p:nvPr/>
        </p:nvSpPr>
        <p:spPr bwMode="auto">
          <a:xfrm>
            <a:off x="3890095" y="460376"/>
            <a:ext cx="3025775" cy="495300"/>
          </a:xfrm>
          <a:prstGeom prst="round2DiagRect">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dirty="0">
                <a:solidFill>
                  <a:srgbClr val="FFFFFF"/>
                </a:solidFill>
                <a:latin typeface="微软雅黑" panose="020B0503020204020204" pitchFamily="34" charset="-122"/>
                <a:ea typeface="Microsoft YaHei"/>
              </a:rPr>
              <a:t>联系</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与发展</a:t>
            </a:r>
          </a:p>
        </p:txBody>
      </p:sp>
      <p:sp>
        <p:nvSpPr>
          <p:cNvPr id="10" name="矩形: 对角圆角 9">
            <a:extLst>
              <a:ext uri="{FF2B5EF4-FFF2-40B4-BE49-F238E27FC236}">
                <a16:creationId xmlns:a16="http://schemas.microsoft.com/office/drawing/2014/main" xmlns="" id="{287E0824-CC8F-49B7-9D66-756430F98867}"/>
              </a:ext>
            </a:extLst>
          </p:cNvPr>
          <p:cNvSpPr/>
          <p:nvPr/>
        </p:nvSpPr>
        <p:spPr bwMode="auto">
          <a:xfrm>
            <a:off x="4168225" y="1326092"/>
            <a:ext cx="3025775" cy="498475"/>
          </a:xfrm>
          <a:prstGeom prst="round2DiagRect">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真理与价值</a:t>
            </a:r>
          </a:p>
        </p:txBody>
      </p:sp>
      <p:sp>
        <p:nvSpPr>
          <p:cNvPr id="11" name="矩形: 对角圆角 10">
            <a:extLst>
              <a:ext uri="{FF2B5EF4-FFF2-40B4-BE49-F238E27FC236}">
                <a16:creationId xmlns:a16="http://schemas.microsoft.com/office/drawing/2014/main" xmlns="" id="{FFD23581-6998-4DE7-AA41-74EC2718B3A8}"/>
              </a:ext>
            </a:extLst>
          </p:cNvPr>
          <p:cNvSpPr/>
          <p:nvPr/>
        </p:nvSpPr>
        <p:spPr bwMode="auto">
          <a:xfrm>
            <a:off x="4446355" y="2229904"/>
            <a:ext cx="3025775" cy="584772"/>
          </a:xfrm>
          <a:prstGeom prst="round2DiagRect">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dirty="0">
                <a:solidFill>
                  <a:srgbClr val="FFFFFF"/>
                </a:solidFill>
                <a:latin typeface="微软雅黑" panose="020B0503020204020204" pitchFamily="34" charset="-122"/>
                <a:ea typeface="Microsoft YaHei"/>
              </a:rPr>
              <a:t>认识</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世界与改造世界</a:t>
            </a:r>
          </a:p>
        </p:txBody>
      </p:sp>
      <p:sp>
        <p:nvSpPr>
          <p:cNvPr id="13" name="矩形: 对角圆角 12">
            <a:extLst>
              <a:ext uri="{FF2B5EF4-FFF2-40B4-BE49-F238E27FC236}">
                <a16:creationId xmlns:a16="http://schemas.microsoft.com/office/drawing/2014/main" xmlns="" id="{3936057E-06F3-42C1-916F-559D17C81BA8}"/>
              </a:ext>
            </a:extLst>
          </p:cNvPr>
          <p:cNvSpPr/>
          <p:nvPr/>
        </p:nvSpPr>
        <p:spPr bwMode="auto">
          <a:xfrm>
            <a:off x="4719872" y="3277617"/>
            <a:ext cx="3025775" cy="584772"/>
          </a:xfrm>
          <a:prstGeom prst="round2DiagRect">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dirty="0">
                <a:solidFill>
                  <a:srgbClr val="FFFFFF"/>
                </a:solidFill>
                <a:latin typeface="微软雅黑" panose="020B0503020204020204" pitchFamily="34" charset="-122"/>
                <a:ea typeface="Microsoft YaHei"/>
              </a:rPr>
              <a:t>普遍交往</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与世界历史</a:t>
            </a:r>
          </a:p>
        </p:txBody>
      </p:sp>
      <p:sp>
        <p:nvSpPr>
          <p:cNvPr id="14" name="矩形: 对角圆角 13">
            <a:extLst>
              <a:ext uri="{FF2B5EF4-FFF2-40B4-BE49-F238E27FC236}">
                <a16:creationId xmlns:a16="http://schemas.microsoft.com/office/drawing/2014/main" xmlns="" id="{CC793E6A-575D-4FC9-8040-EC5F873A425A}"/>
              </a:ext>
            </a:extLst>
          </p:cNvPr>
          <p:cNvSpPr/>
          <p:nvPr/>
        </p:nvSpPr>
        <p:spPr bwMode="auto">
          <a:xfrm>
            <a:off x="5002615" y="4296302"/>
            <a:ext cx="3025775" cy="495300"/>
          </a:xfrm>
          <a:prstGeom prst="round2DiagRect">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dirty="0">
                <a:solidFill>
                  <a:srgbClr val="FFFFFF"/>
                </a:solidFill>
                <a:latin typeface="微软雅黑" panose="020B0503020204020204" pitchFamily="34" charset="-122"/>
                <a:ea typeface="Microsoft YaHei"/>
              </a:rPr>
              <a:t>政治制度</a:t>
            </a: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与意识形态</a:t>
            </a:r>
          </a:p>
        </p:txBody>
      </p:sp>
      <p:sp>
        <p:nvSpPr>
          <p:cNvPr id="15" name="矩形: 对角圆角 14">
            <a:extLst>
              <a:ext uri="{FF2B5EF4-FFF2-40B4-BE49-F238E27FC236}">
                <a16:creationId xmlns:a16="http://schemas.microsoft.com/office/drawing/2014/main" xmlns="" id="{D5DB15A1-EB5D-480E-BDB7-0759E63997D2}"/>
              </a:ext>
            </a:extLst>
          </p:cNvPr>
          <p:cNvSpPr/>
          <p:nvPr/>
        </p:nvSpPr>
        <p:spPr bwMode="auto">
          <a:xfrm>
            <a:off x="5280745" y="5162018"/>
            <a:ext cx="3025775" cy="498475"/>
          </a:xfrm>
          <a:prstGeom prst="round2DiagRect">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科学社会主义</a:t>
            </a:r>
          </a:p>
        </p:txBody>
      </p:sp>
      <p:sp>
        <p:nvSpPr>
          <p:cNvPr id="17" name="矩形: 对角圆角 16">
            <a:extLst>
              <a:ext uri="{FF2B5EF4-FFF2-40B4-BE49-F238E27FC236}">
                <a16:creationId xmlns:a16="http://schemas.microsoft.com/office/drawing/2014/main" xmlns="" id="{6F905157-5F8C-469B-B748-E9F8022F22EC}"/>
              </a:ext>
            </a:extLst>
          </p:cNvPr>
          <p:cNvSpPr/>
          <p:nvPr/>
        </p:nvSpPr>
        <p:spPr bwMode="auto">
          <a:xfrm>
            <a:off x="5774313" y="6030911"/>
            <a:ext cx="3025775" cy="496888"/>
          </a:xfrm>
          <a:prstGeom prst="round2DiagRect">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dirty="0">
                <a:solidFill>
                  <a:srgbClr val="FFFFFF"/>
                </a:solidFill>
                <a:latin typeface="微软雅黑" panose="020B0503020204020204" pitchFamily="34" charset="-122"/>
                <a:ea typeface="Microsoft YaHei"/>
              </a:rPr>
              <a:t>远大理想与共同理想</a:t>
            </a:r>
            <a:endPar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endParaRPr>
          </a:p>
        </p:txBody>
      </p:sp>
      <p:pic>
        <p:nvPicPr>
          <p:cNvPr id="11268" name="Picture 2">
            <a:extLst>
              <a:ext uri="{FF2B5EF4-FFF2-40B4-BE49-F238E27FC236}">
                <a16:creationId xmlns:a16="http://schemas.microsoft.com/office/drawing/2014/main" xmlns="" id="{0A70614F-6159-4B32-959F-5B8DFAFDE59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3925" y="0"/>
            <a:ext cx="3730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6">
            <a:extLst>
              <a:ext uri="{FF2B5EF4-FFF2-40B4-BE49-F238E27FC236}">
                <a16:creationId xmlns:a16="http://schemas.microsoft.com/office/drawing/2014/main" xmlns="" id="{A4FCA02B-704F-4102-8A15-3C7499F6C71F}"/>
              </a:ext>
            </a:extLst>
          </p:cNvPr>
          <p:cNvSpPr txBox="1">
            <a:spLocks noChangeArrowheads="1"/>
          </p:cNvSpPr>
          <p:nvPr/>
        </p:nvSpPr>
        <p:spPr bwMode="auto">
          <a:xfrm>
            <a:off x="1028426" y="2275614"/>
            <a:ext cx="1005371" cy="584771"/>
          </a:xfrm>
          <a:prstGeom prst="rect">
            <a:avLst/>
          </a:prstGeom>
          <a:noFill/>
          <a:ln w="9525">
            <a:noFill/>
            <a:miter lim="800000"/>
            <a:headEnd/>
            <a:tailEnd/>
          </a:ln>
        </p:spPr>
        <p:txBody>
          <a:bodyPr wrap="none" lIns="91424" tIns="45718" rIns="91424" bIns="45718">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b="1" dirty="0">
                <a:solidFill>
                  <a:srgbClr val="B26A37"/>
                </a:solidFill>
                <a:latin typeface="微软雅黑" pitchFamily="34" charset="-122"/>
                <a:ea typeface="微软雅黑" pitchFamily="34" charset="-122"/>
              </a:rPr>
              <a:t>思考</a:t>
            </a:r>
            <a:endParaRPr kumimoji="0" lang="zh-CN" altLang="en-US" sz="3200" b="1" i="0" u="none" strike="noStrike" kern="1200" cap="none" spc="0" normalizeH="0" baseline="0" noProof="0" dirty="0">
              <a:ln>
                <a:noFill/>
              </a:ln>
              <a:solidFill>
                <a:srgbClr val="B26A37"/>
              </a:solidFill>
              <a:effectLst/>
              <a:uLnTx/>
              <a:uFillTx/>
              <a:latin typeface="微软雅黑" pitchFamily="34" charset="-122"/>
              <a:ea typeface="微软雅黑" pitchFamily="34" charset="-122"/>
            </a:endParaRPr>
          </a:p>
        </p:txBody>
      </p:sp>
      <p:sp>
        <p:nvSpPr>
          <p:cNvPr id="19" name="矩形 7">
            <a:extLst>
              <a:ext uri="{FF2B5EF4-FFF2-40B4-BE49-F238E27FC236}">
                <a16:creationId xmlns:a16="http://schemas.microsoft.com/office/drawing/2014/main" xmlns="" id="{5E7FD61E-CDA8-45A8-8B43-DC9FAD5BA588}"/>
              </a:ext>
            </a:extLst>
          </p:cNvPr>
          <p:cNvSpPr>
            <a:spLocks/>
          </p:cNvSpPr>
          <p:nvPr/>
        </p:nvSpPr>
        <p:spPr bwMode="auto">
          <a:xfrm>
            <a:off x="507656" y="1549399"/>
            <a:ext cx="987425" cy="4978400"/>
          </a:xfrm>
          <a:custGeom>
            <a:avLst/>
            <a:gdLst>
              <a:gd name="T0" fmla="*/ 987425 w 1161143"/>
              <a:gd name="T1" fmla="*/ 1364343 h 4978400"/>
              <a:gd name="T2" fmla="*/ 987425 w 1161143"/>
              <a:gd name="T3" fmla="*/ 4978400 h 4978400"/>
              <a:gd name="T4" fmla="*/ 0 w 1161143"/>
              <a:gd name="T5" fmla="*/ 4978400 h 4978400"/>
              <a:gd name="T6" fmla="*/ 0 w 1161143"/>
              <a:gd name="T7" fmla="*/ 0 h 4978400"/>
              <a:gd name="T8" fmla="*/ 987425 w 1161143"/>
              <a:gd name="T9" fmla="*/ 0 h 4978400"/>
              <a:gd name="T10" fmla="*/ 986885 w 1161143"/>
              <a:gd name="T11" fmla="*/ 749572 h 49784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1143" h="4978400">
                <a:moveTo>
                  <a:pt x="1161143" y="1364343"/>
                </a:moveTo>
                <a:lnTo>
                  <a:pt x="1161143" y="4978400"/>
                </a:lnTo>
                <a:lnTo>
                  <a:pt x="0" y="4978400"/>
                </a:lnTo>
                <a:lnTo>
                  <a:pt x="0" y="0"/>
                </a:lnTo>
                <a:lnTo>
                  <a:pt x="1161143" y="0"/>
                </a:lnTo>
                <a:cubicBezTo>
                  <a:pt x="1161143" y="222552"/>
                  <a:pt x="1160508" y="749572"/>
                  <a:pt x="1160508" y="749572"/>
                </a:cubicBezTo>
              </a:path>
            </a:pathLst>
          </a:custGeom>
          <a:noFill/>
          <a:ln w="28575" cap="flat" cmpd="sng" algn="ctr">
            <a:solidFill>
              <a:srgbClr val="7C4926"/>
            </a:solidFill>
            <a:prstDash val="solid"/>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900" b="0" i="0" u="none" strike="noStrike" kern="1200" cap="none" spc="0" normalizeH="0" baseline="0" noProof="0">
              <a:ln>
                <a:noFill/>
              </a:ln>
              <a:solidFill>
                <a:prstClr val="black"/>
              </a:solidFill>
              <a:effectLst/>
              <a:uLnTx/>
              <a:uFillTx/>
              <a:latin typeface="Arial" charset="0"/>
              <a:ea typeface="等线"/>
            </a:endParaRPr>
          </a:p>
        </p:txBody>
      </p:sp>
      <p:sp>
        <p:nvSpPr>
          <p:cNvPr id="20" name="TextBox 1">
            <a:extLst>
              <a:ext uri="{FF2B5EF4-FFF2-40B4-BE49-F238E27FC236}">
                <a16:creationId xmlns:a16="http://schemas.microsoft.com/office/drawing/2014/main" xmlns="" id="{818A3D19-0A7E-46F9-B7C1-C0E5B60D4622}"/>
              </a:ext>
            </a:extLst>
          </p:cNvPr>
          <p:cNvSpPr txBox="1">
            <a:spLocks noChangeArrowheads="1"/>
          </p:cNvSpPr>
          <p:nvPr/>
        </p:nvSpPr>
        <p:spPr bwMode="auto">
          <a:xfrm>
            <a:off x="1782622" y="3018569"/>
            <a:ext cx="2717014"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defTabSz="4572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defTabSz="4572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360363" lvl="0" indent="-360363" algn="just">
              <a:lnSpc>
                <a:spcPct val="150000"/>
              </a:lnSpc>
              <a:spcBef>
                <a:spcPct val="0"/>
              </a:spcBef>
              <a:spcAft>
                <a:spcPts val="600"/>
              </a:spcAft>
              <a:buClr>
                <a:srgbClr val="7C4926"/>
              </a:buClr>
              <a:buFont typeface="Wingdings" panose="05000000000000000000" pitchFamily="2" charset="2"/>
              <a:buChar char="Ø"/>
              <a:defRPr/>
            </a:pPr>
            <a:r>
              <a:rPr lang="zh-CN" altLang="en-US" sz="2400" b="1" dirty="0">
                <a:solidFill>
                  <a:prstClr val="black"/>
                </a:solidFill>
                <a:latin typeface="微软雅黑" panose="020B0503020204020204" pitchFamily="34" charset="-122"/>
                <a:sym typeface="Arial" panose="020B0604020202020204" pitchFamily="34" charset="0"/>
              </a:rPr>
              <a:t>马克思主义蕴含怎样的科学智慧和理论力量？如何运用马克思主义基本原理分析和解决问题？</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2DB3DEE-28C9-4519-A9E9-8355F0472CFA}"/>
              </a:ext>
            </a:extLst>
          </p:cNvPr>
          <p:cNvPicPr>
            <a:picLocks noChangeAspect="1"/>
          </p:cNvPicPr>
          <p:nvPr/>
        </p:nvPicPr>
        <p:blipFill rotWithShape="1">
          <a:blip r:embed="rId3"/>
          <a:srcRect t="10606" b="6061"/>
          <a:stretch/>
        </p:blipFill>
        <p:spPr>
          <a:xfrm>
            <a:off x="0" y="0"/>
            <a:ext cx="12192000" cy="6858000"/>
          </a:xfrm>
          <a:prstGeom prst="rect">
            <a:avLst/>
          </a:prstGeom>
        </p:spPr>
      </p:pic>
      <p:pic>
        <p:nvPicPr>
          <p:cNvPr id="5" name="图片 4">
            <a:extLst>
              <a:ext uri="{FF2B5EF4-FFF2-40B4-BE49-F238E27FC236}">
                <a16:creationId xmlns:a16="http://schemas.microsoft.com/office/drawing/2014/main" xmlns="" id="{A4F9215A-5C2B-4E62-BBA7-DC4585B9397C}"/>
              </a:ext>
            </a:extLst>
          </p:cNvPr>
          <p:cNvPicPr>
            <a:picLocks noChangeAspect="1"/>
          </p:cNvPicPr>
          <p:nvPr/>
        </p:nvPicPr>
        <p:blipFill rotWithShape="1">
          <a:blip r:embed="rId4"/>
          <a:srcRect b="23516"/>
          <a:stretch/>
        </p:blipFill>
        <p:spPr>
          <a:xfrm>
            <a:off x="0" y="0"/>
            <a:ext cx="12192000" cy="6858000"/>
          </a:xfrm>
          <a:prstGeom prst="rect">
            <a:avLst/>
          </a:prstGeom>
        </p:spPr>
      </p:pic>
      <p:pic>
        <p:nvPicPr>
          <p:cNvPr id="28" name="组合 32">
            <a:extLst>
              <a:ext uri="{FF2B5EF4-FFF2-40B4-BE49-F238E27FC236}">
                <a16:creationId xmlns:a16="http://schemas.microsoft.com/office/drawing/2014/main" xmlns="" id="{14843F97-9ED4-42BD-BF6A-BDDDE131E9FA}"/>
              </a:ext>
            </a:extLst>
          </p:cNvPr>
          <p:cNvPicPr>
            <a:picLocks noChangeArrowheads="1"/>
          </p:cNvPicPr>
          <p:nvPr/>
        </p:nvPicPr>
        <p:blipFill>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Lst>
          </a:blip>
          <a:srcRect/>
          <a:stretch>
            <a:fillRect/>
          </a:stretch>
        </p:blipFill>
        <p:spPr bwMode="auto">
          <a:xfrm>
            <a:off x="-6350" y="-6350"/>
            <a:ext cx="7113732" cy="6870700"/>
          </a:xfrm>
          <a:prstGeom prst="rect">
            <a:avLst/>
          </a:prstGeom>
          <a:noFill/>
        </p:spPr>
      </p:pic>
      <p:sp>
        <p:nvSpPr>
          <p:cNvPr id="6" name="任意多边形: 形状 5">
            <a:extLst>
              <a:ext uri="{FF2B5EF4-FFF2-40B4-BE49-F238E27FC236}">
                <a16:creationId xmlns:a16="http://schemas.microsoft.com/office/drawing/2014/main" xmlns="" id="{9C0A31BD-9154-4B3C-8607-7E7262255FD0}"/>
              </a:ext>
            </a:extLst>
          </p:cNvPr>
          <p:cNvSpPr/>
          <p:nvPr/>
        </p:nvSpPr>
        <p:spPr>
          <a:xfrm>
            <a:off x="5430982" y="-27709"/>
            <a:ext cx="6788727" cy="6899564"/>
          </a:xfrm>
          <a:custGeom>
            <a:avLst/>
            <a:gdLst>
              <a:gd name="connsiteX0" fmla="*/ 1662545 w 6788727"/>
              <a:gd name="connsiteY0" fmla="*/ 0 h 6899564"/>
              <a:gd name="connsiteX1" fmla="*/ 0 w 6788727"/>
              <a:gd name="connsiteY1" fmla="*/ 6899564 h 6899564"/>
              <a:gd name="connsiteX2" fmla="*/ 6788727 w 6788727"/>
              <a:gd name="connsiteY2" fmla="*/ 6899564 h 6899564"/>
              <a:gd name="connsiteX3" fmla="*/ 6761018 w 6788727"/>
              <a:gd name="connsiteY3" fmla="*/ 0 h 6899564"/>
              <a:gd name="connsiteX4" fmla="*/ 1551709 w 6788727"/>
              <a:gd name="connsiteY4" fmla="*/ 13854 h 6899564"/>
              <a:gd name="connsiteX5" fmla="*/ 1662545 w 6788727"/>
              <a:gd name="connsiteY5" fmla="*/ 0 h 689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8727" h="6899564">
                <a:moveTo>
                  <a:pt x="1662545" y="0"/>
                </a:moveTo>
                <a:lnTo>
                  <a:pt x="0" y="6899564"/>
                </a:lnTo>
                <a:lnTo>
                  <a:pt x="6788727" y="6899564"/>
                </a:lnTo>
                <a:lnTo>
                  <a:pt x="6761018" y="0"/>
                </a:lnTo>
                <a:lnTo>
                  <a:pt x="1551709" y="13854"/>
                </a:lnTo>
                <a:lnTo>
                  <a:pt x="1662545" y="0"/>
                </a:lnTo>
                <a:close/>
              </a:path>
            </a:pathLst>
          </a:custGeom>
          <a:solidFill>
            <a:schemeClr val="bg1">
              <a:lumMod val="9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29920" algn="ctr">
              <a:lnSpc>
                <a:spcPct val="150000"/>
              </a:lnSpc>
            </a:pPr>
            <a:endParaRPr lang="zh-CN" altLang="en-US" sz="2400" b="1" dirty="0">
              <a:latin typeface="+mn-ea"/>
            </a:endParaRPr>
          </a:p>
        </p:txBody>
      </p:sp>
      <p:grpSp>
        <p:nvGrpSpPr>
          <p:cNvPr id="2" name="组合 1">
            <a:extLst>
              <a:ext uri="{FF2B5EF4-FFF2-40B4-BE49-F238E27FC236}">
                <a16:creationId xmlns:a16="http://schemas.microsoft.com/office/drawing/2014/main" xmlns="" id="{EC4B95F4-978E-4D12-9F56-67A42322158D}"/>
              </a:ext>
            </a:extLst>
          </p:cNvPr>
          <p:cNvGrpSpPr/>
          <p:nvPr/>
        </p:nvGrpSpPr>
        <p:grpSpPr>
          <a:xfrm>
            <a:off x="7097713" y="1158565"/>
            <a:ext cx="4588922" cy="4391914"/>
            <a:chOff x="321793" y="1158565"/>
            <a:chExt cx="4588922" cy="4391914"/>
          </a:xfrm>
        </p:grpSpPr>
        <p:pic>
          <p:nvPicPr>
            <p:cNvPr id="24" name="图片 23">
              <a:extLst>
                <a:ext uri="{FF2B5EF4-FFF2-40B4-BE49-F238E27FC236}">
                  <a16:creationId xmlns:a16="http://schemas.microsoft.com/office/drawing/2014/main" xmlns="" id="{C49B8D91-5E18-4A3B-AF4F-13B06268B146}"/>
                </a:ext>
              </a:extLst>
            </p:cNvPr>
            <p:cNvPicPr>
              <a:picLocks noChangeAspect="1"/>
            </p:cNvPicPr>
            <p:nvPr/>
          </p:nvPicPr>
          <p:blipFill rotWithShape="1">
            <a:blip r:embed="rId7"/>
            <a:srcRect l="21875" r="21875"/>
            <a:stretch/>
          </p:blipFill>
          <p:spPr bwMode="auto">
            <a:xfrm>
              <a:off x="1364372" y="1386180"/>
              <a:ext cx="2488703" cy="2488703"/>
            </a:xfrm>
            <a:prstGeom prst="ellipse">
              <a:avLst/>
            </a:prstGeom>
          </p:spPr>
        </p:pic>
        <p:grpSp>
          <p:nvGrpSpPr>
            <p:cNvPr id="10" name="组合 9">
              <a:extLst>
                <a:ext uri="{FF2B5EF4-FFF2-40B4-BE49-F238E27FC236}">
                  <a16:creationId xmlns:a16="http://schemas.microsoft.com/office/drawing/2014/main" xmlns="" id="{7447F7DC-C253-4B52-8169-F5C72D00D85A}"/>
                </a:ext>
              </a:extLst>
            </p:cNvPr>
            <p:cNvGrpSpPr/>
            <p:nvPr/>
          </p:nvGrpSpPr>
          <p:grpSpPr>
            <a:xfrm>
              <a:off x="321793" y="1158565"/>
              <a:ext cx="4588922" cy="4391914"/>
              <a:chOff x="82518" y="2225616"/>
              <a:chExt cx="4588922" cy="4391914"/>
            </a:xfrm>
          </p:grpSpPr>
          <p:grpSp>
            <p:nvGrpSpPr>
              <p:cNvPr id="14" name="组合">
                <a:extLst>
                  <a:ext uri="{FF2B5EF4-FFF2-40B4-BE49-F238E27FC236}">
                    <a16:creationId xmlns:a16="http://schemas.microsoft.com/office/drawing/2014/main" xmlns="" id="{3F28337B-10C4-41F9-B09E-E6C99EAA89F9}"/>
                  </a:ext>
                </a:extLst>
              </p:cNvPr>
              <p:cNvGrpSpPr/>
              <p:nvPr/>
            </p:nvGrpSpPr>
            <p:grpSpPr>
              <a:xfrm rot="2700000">
                <a:off x="900236" y="2228455"/>
                <a:ext cx="2953487" cy="2947809"/>
                <a:chOff x="1985640" y="-544697"/>
                <a:chExt cx="6843660" cy="6830504"/>
              </a:xfrm>
            </p:grpSpPr>
            <p:sp>
              <p:nvSpPr>
                <p:cNvPr id="16" name="空心弧">
                  <a:extLst>
                    <a:ext uri="{FF2B5EF4-FFF2-40B4-BE49-F238E27FC236}">
                      <a16:creationId xmlns:a16="http://schemas.microsoft.com/office/drawing/2014/main" xmlns="" id="{519F123E-8B0A-4E4B-99F7-4E0AA01783BB}"/>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7" name="空心弧">
                  <a:extLst>
                    <a:ext uri="{FF2B5EF4-FFF2-40B4-BE49-F238E27FC236}">
                      <a16:creationId xmlns:a16="http://schemas.microsoft.com/office/drawing/2014/main" xmlns="" id="{7F15C362-5078-4161-AC2D-FA00520D44A8}"/>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8" name="空心弧">
                  <a:extLst>
                    <a:ext uri="{FF2B5EF4-FFF2-40B4-BE49-F238E27FC236}">
                      <a16:creationId xmlns:a16="http://schemas.microsoft.com/office/drawing/2014/main" xmlns="" id="{B70FF0F2-87C1-403F-9872-C94BCBB8D3E0}"/>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9" name="空心弧">
                  <a:extLst>
                    <a:ext uri="{FF2B5EF4-FFF2-40B4-BE49-F238E27FC236}">
                      <a16:creationId xmlns:a16="http://schemas.microsoft.com/office/drawing/2014/main" xmlns="" id="{B06BDF5D-70F1-444C-8FCF-F2907C0977A0}"/>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sp>
            <p:nvSpPr>
              <p:cNvPr id="12" name="文本">
                <a:extLst>
                  <a:ext uri="{FF2B5EF4-FFF2-40B4-BE49-F238E27FC236}">
                    <a16:creationId xmlns:a16="http://schemas.microsoft.com/office/drawing/2014/main" xmlns="" id="{03922B0E-4759-4793-B091-89B1036D8BE2}"/>
                  </a:ext>
                </a:extLst>
              </p:cNvPr>
              <p:cNvSpPr/>
              <p:nvPr/>
            </p:nvSpPr>
            <p:spPr>
              <a:xfrm>
                <a:off x="82518" y="5422940"/>
                <a:ext cx="4588922" cy="461665"/>
              </a:xfrm>
              <a:prstGeom prst="rect">
                <a:avLst/>
              </a:prstGeom>
            </p:spPr>
            <p:txBody>
              <a:bodyPr wrap="square">
                <a:spAutoFit/>
              </a:bodyPr>
              <a:lstStyle/>
              <a:p>
                <a:pPr algn="ct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习近平教你读懂马克思</a:t>
                </a:r>
                <a:endParaRPr lang="en-US" altLang="zh-CN"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13" name="文本框">
                <a:extLst>
                  <a:ext uri="{FF2B5EF4-FFF2-40B4-BE49-F238E27FC236}">
                    <a16:creationId xmlns:a16="http://schemas.microsoft.com/office/drawing/2014/main" xmlns="" id="{21ECD0CF-8A5A-448B-A20F-3F2A73D0A4AE}"/>
                  </a:ext>
                </a:extLst>
              </p:cNvPr>
              <p:cNvSpPr/>
              <p:nvPr/>
            </p:nvSpPr>
            <p:spPr>
              <a:xfrm>
                <a:off x="616381" y="6106752"/>
                <a:ext cx="3521196" cy="510778"/>
              </a:xfrm>
              <a:prstGeom prst="roundRect">
                <a:avLst/>
              </a:prstGeom>
              <a:solidFill>
                <a:schemeClr val="accent4">
                  <a:lumMod val="75000"/>
                </a:schemeClr>
              </a:solidFill>
            </p:spPr>
            <p:txBody>
              <a:bodyPr wrap="square" lIns="270000" rIns="270000" anchor="ctr">
                <a:spAutoFit/>
              </a:bodyPr>
              <a:lstStyle/>
              <a:p>
                <a:pPr algn="ctr"/>
                <a:r>
                  <a:rPr lang="zh-CN" altLang="en-US" sz="2400" b="1" spc="25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rPr>
                  <a:t>视频</a:t>
                </a:r>
                <a:endParaRPr lang="en-US" altLang="zh-CN" sz="2400" b="1" spc="25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endParaRPr>
              </a:p>
            </p:txBody>
          </p:sp>
        </p:grpSp>
        <p:pic>
          <p:nvPicPr>
            <p:cNvPr id="21" name="图片 20">
              <a:hlinkClick r:id="rId8" action="ppaction://hlinkfile"/>
              <a:extLst>
                <a:ext uri="{FF2B5EF4-FFF2-40B4-BE49-F238E27FC236}">
                  <a16:creationId xmlns:a16="http://schemas.microsoft.com/office/drawing/2014/main" xmlns="" id="{A3798815-42E2-4AFA-B3F3-B32F07D8D40D}"/>
                </a:ext>
              </a:extLst>
            </p:cNvPr>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90559" y="2358414"/>
              <a:ext cx="484369" cy="484369"/>
            </a:xfrm>
            <a:prstGeom prst="rect">
              <a:avLst/>
            </a:prstGeom>
          </p:spPr>
        </p:pic>
      </p:grpSp>
      <p:grpSp>
        <p:nvGrpSpPr>
          <p:cNvPr id="7" name="组合 6">
            <a:extLst>
              <a:ext uri="{FF2B5EF4-FFF2-40B4-BE49-F238E27FC236}">
                <a16:creationId xmlns:a16="http://schemas.microsoft.com/office/drawing/2014/main" xmlns="" id="{3708DAF6-AD25-4359-9222-5C9167685007}"/>
              </a:ext>
            </a:extLst>
          </p:cNvPr>
          <p:cNvGrpSpPr/>
          <p:nvPr/>
        </p:nvGrpSpPr>
        <p:grpSpPr>
          <a:xfrm>
            <a:off x="100007" y="361841"/>
            <a:ext cx="5802028" cy="5594095"/>
            <a:chOff x="113862" y="278714"/>
            <a:chExt cx="5802028" cy="5594095"/>
          </a:xfrm>
        </p:grpSpPr>
        <p:sp>
          <p:nvSpPr>
            <p:cNvPr id="31" name="文本框 3">
              <a:extLst>
                <a:ext uri="{FF2B5EF4-FFF2-40B4-BE49-F238E27FC236}">
                  <a16:creationId xmlns:a16="http://schemas.microsoft.com/office/drawing/2014/main" xmlns="" id="{33779681-B410-4E59-8FC4-8BDD2FAFA8A0}"/>
                </a:ext>
              </a:extLst>
            </p:cNvPr>
            <p:cNvSpPr txBox="1">
              <a:spLocks noChangeArrowheads="1"/>
            </p:cNvSpPr>
            <p:nvPr/>
          </p:nvSpPr>
          <p:spPr bwMode="auto">
            <a:xfrm>
              <a:off x="224697" y="278714"/>
              <a:ext cx="5691193" cy="44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19125"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马克思是全世界无产阶级和劳动人民的革命导师，是马克思主义的主要创始人，是马克思主义政党的缔造者和国际共产主义的开创者，是近代以来最伟大的思想家。两个世纪过去了，人类社会发生了巨大而深刻的变化，但马克思的名字依然在世界各地受到人们的尊敬，马克思的学说依然闪烁着耀眼的真理光芒！</a:t>
              </a:r>
              <a:endParaRPr kumimoji="0" lang="en-US" altLang="zh-CN"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32" name="文本框 3">
              <a:extLst>
                <a:ext uri="{FF2B5EF4-FFF2-40B4-BE49-F238E27FC236}">
                  <a16:creationId xmlns:a16="http://schemas.microsoft.com/office/drawing/2014/main" xmlns="" id="{D23868B0-436E-4B5A-88D1-7D22F1912E51}"/>
                </a:ext>
              </a:extLst>
            </p:cNvPr>
            <p:cNvSpPr txBox="1">
              <a:spLocks noChangeArrowheads="1"/>
            </p:cNvSpPr>
            <p:nvPr/>
          </p:nvSpPr>
          <p:spPr bwMode="auto">
            <a:xfrm>
              <a:off x="113862" y="4737755"/>
              <a:ext cx="549723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r" eaLnBrk="1" hangingPunct="1">
                <a:lnSpc>
                  <a:spcPct val="150000"/>
                </a:lnSpc>
                <a:spcBef>
                  <a:spcPts val="0"/>
                </a:spcBef>
                <a:buNone/>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rPr>
                <a:t>——</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习近平在纪念马克思诞辰</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ndParaRPr>
            </a:p>
            <a:p>
              <a:pPr lvl="0" indent="0" algn="r" eaLnBrk="1" hangingPunct="1">
                <a:lnSpc>
                  <a:spcPct val="150000"/>
                </a:lnSpc>
                <a:spcBef>
                  <a:spcPts val="0"/>
                </a:spcBef>
                <a:buNone/>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rPr>
                <a:t>200</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周年大会上的讲话</a:t>
              </a:r>
            </a:p>
          </p:txBody>
        </p:sp>
      </p:gr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B6314AB4-4098-492D-A71C-A3A5E9325365}"/>
              </a:ext>
            </a:extLst>
          </p:cNvPr>
          <p:cNvPicPr>
            <a:picLocks noChangeAspect="1"/>
          </p:cNvPicPr>
          <p:nvPr/>
        </p:nvPicPr>
        <p:blipFill rotWithShape="1">
          <a:blip r:embed="rId2"/>
          <a:srcRect t="14055" b="29381"/>
          <a:stretch/>
        </p:blipFill>
        <p:spPr>
          <a:xfrm>
            <a:off x="0" y="0"/>
            <a:ext cx="12192000" cy="6858000"/>
          </a:xfrm>
          <a:prstGeom prst="rect">
            <a:avLst/>
          </a:prstGeom>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2567721" y="3383687"/>
            <a:ext cx="5724644" cy="1191993"/>
          </a:xfrm>
          <a:prstGeom prst="rect">
            <a:avLst/>
          </a:prstGeom>
          <a:effectLst/>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什么是马克思主义</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619829" y="2211745"/>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p>
        </p:txBody>
      </p:sp>
      <p:pic>
        <p:nvPicPr>
          <p:cNvPr id="11" name="图片 8">
            <a:hlinkClick r:id="rId3" action="ppaction://hlinksldjump"/>
            <a:extLst>
              <a:ext uri="{FF2B5EF4-FFF2-40B4-BE49-F238E27FC236}">
                <a16:creationId xmlns:a16="http://schemas.microsoft.com/office/drawing/2014/main" xmlns="" id="{CBD2145C-62F6-42A2-A9CB-549D1AE0E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16733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44" name="文本框 4">
            <a:extLst>
              <a:ext uri="{FF2B5EF4-FFF2-40B4-BE49-F238E27FC236}">
                <a16:creationId xmlns:a16="http://schemas.microsoft.com/office/drawing/2014/main" xmlns="" id="{662BA666-F74A-425D-84E8-E41FE18C120C}"/>
              </a:ext>
            </a:extLst>
          </p:cNvPr>
          <p:cNvSpPr txBox="1">
            <a:spLocks noChangeArrowheads="1"/>
          </p:cNvSpPr>
          <p:nvPr/>
        </p:nvSpPr>
        <p:spPr bwMode="auto">
          <a:xfrm>
            <a:off x="633234" y="3429000"/>
            <a:ext cx="492443" cy="20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i="0" u="none" strike="noStrike" kern="1200" cap="none" spc="30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雅克</a:t>
            </a:r>
            <a:r>
              <a:rPr kumimoji="0" lang="en-US" altLang="zh-CN" sz="2000" i="0" u="none" strike="noStrike" kern="1200" cap="none" spc="30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000" i="0" u="none" strike="noStrike" kern="1200" cap="none" spc="30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德里达</a:t>
            </a:r>
          </a:p>
        </p:txBody>
      </p:sp>
      <p:sp>
        <p:nvSpPr>
          <p:cNvPr id="14" name="文本框 13">
            <a:extLst>
              <a:ext uri="{FF2B5EF4-FFF2-40B4-BE49-F238E27FC236}">
                <a16:creationId xmlns:a16="http://schemas.microsoft.com/office/drawing/2014/main" xmlns="" id="{66E9DCA6-94B1-403E-9E06-ABA7FDE27A4C}"/>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一、什么是马克思主义</a:t>
            </a:r>
          </a:p>
        </p:txBody>
      </p:sp>
      <p:grpSp>
        <p:nvGrpSpPr>
          <p:cNvPr id="2" name="组合 1">
            <a:extLst>
              <a:ext uri="{FF2B5EF4-FFF2-40B4-BE49-F238E27FC236}">
                <a16:creationId xmlns:a16="http://schemas.microsoft.com/office/drawing/2014/main" xmlns="" id="{F14F8663-717F-4A38-893A-D55AC3A2020E}"/>
              </a:ext>
            </a:extLst>
          </p:cNvPr>
          <p:cNvGrpSpPr/>
          <p:nvPr/>
        </p:nvGrpSpPr>
        <p:grpSpPr>
          <a:xfrm>
            <a:off x="1928333" y="1500134"/>
            <a:ext cx="9320463" cy="4453042"/>
            <a:chOff x="1637388" y="1981004"/>
            <a:chExt cx="9320463" cy="3491302"/>
          </a:xfrm>
        </p:grpSpPr>
        <p:sp>
          <p:nvSpPr>
            <p:cNvPr id="16" name="矩形 15">
              <a:extLst>
                <a:ext uri="{FF2B5EF4-FFF2-40B4-BE49-F238E27FC236}">
                  <a16:creationId xmlns:a16="http://schemas.microsoft.com/office/drawing/2014/main" xmlns="" id="{6949969E-7966-4F45-8A5A-0857125C5C58}"/>
                </a:ext>
              </a:extLst>
            </p:cNvPr>
            <p:cNvSpPr/>
            <p:nvPr/>
          </p:nvSpPr>
          <p:spPr>
            <a:xfrm>
              <a:off x="1819858" y="2108339"/>
              <a:ext cx="8955522" cy="3236631"/>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mn-ea"/>
                <a:cs typeface="+mn-cs"/>
              </a:endParaRPr>
            </a:p>
          </p:txBody>
        </p:sp>
        <p:sp>
          <p:nvSpPr>
            <p:cNvPr id="17" name="矩形 16">
              <a:extLst>
                <a:ext uri="{FF2B5EF4-FFF2-40B4-BE49-F238E27FC236}">
                  <a16:creationId xmlns:a16="http://schemas.microsoft.com/office/drawing/2014/main" xmlns="" id="{AEF151F3-222E-4332-B756-B305A91716C2}"/>
                </a:ext>
              </a:extLst>
            </p:cNvPr>
            <p:cNvSpPr/>
            <p:nvPr/>
          </p:nvSpPr>
          <p:spPr>
            <a:xfrm>
              <a:off x="1637388" y="1981004"/>
              <a:ext cx="9320463" cy="3491302"/>
            </a:xfrm>
            <a:prstGeom prst="rect">
              <a:avLst/>
            </a:prstGeom>
            <a:noFill/>
            <a:ln>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mn-ea"/>
                <a:cs typeface="+mn-cs"/>
              </a:endParaRPr>
            </a:p>
          </p:txBody>
        </p:sp>
      </p:grpSp>
      <p:sp>
        <p:nvSpPr>
          <p:cNvPr id="14340" name="Rectangle 2">
            <a:extLst>
              <a:ext uri="{FF2B5EF4-FFF2-40B4-BE49-F238E27FC236}">
                <a16:creationId xmlns:a16="http://schemas.microsoft.com/office/drawing/2014/main" xmlns="" id="{84D24730-DAB4-4B2B-80B4-5972CEE1DBAE}"/>
              </a:ext>
            </a:extLst>
          </p:cNvPr>
          <p:cNvSpPr>
            <a:spLocks noGrp="1"/>
          </p:cNvSpPr>
          <p:nvPr/>
        </p:nvSpPr>
        <p:spPr bwMode="auto">
          <a:xfrm>
            <a:off x="4139053" y="1825813"/>
            <a:ext cx="6816436" cy="3801682"/>
          </a:xfrm>
          <a:prstGeom prst="rect">
            <a:avLst/>
          </a:prstGeom>
          <a:noFill/>
          <a:ln w="19050" cap="rnd">
            <a:no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lIns="251968" tIns="179959" rIns="251968" bIns="179959">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不能没有马克思，没有马克思，没有对马克思的记忆，没有马克思的遗产，也就没有将来；无论如何得有个马克思，得有他的才华，至少得有他的某种精神。 </a:t>
            </a:r>
          </a:p>
          <a:p>
            <a:pPr marL="0" marR="0" lvl="0" indent="630238" algn="just" defTabSz="914400" rtl="0" eaLnBrk="1" fontAlgn="base" latinLnBrk="0" hangingPunct="1">
              <a:lnSpc>
                <a:spcPct val="150000"/>
              </a:lnSpc>
              <a:spcBef>
                <a:spcPts val="1400"/>
              </a:spcBef>
              <a:spcAft>
                <a:spcPct val="0"/>
              </a:spcAft>
              <a:buClrTx/>
              <a:buSzTx/>
              <a:buFontTx/>
              <a:buNone/>
              <a:tabLst/>
              <a:defRPr/>
            </a:pPr>
            <a:r>
              <a:rPr kumimoji="0" lang="en-US"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法</a:t>
            </a:r>
            <a:r>
              <a:rPr kumimoji="0" lang="en-US"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雅克</a:t>
            </a:r>
            <a:r>
              <a:rPr kumimoji="0" lang="en-US"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德里达：</a:t>
            </a:r>
            <a:r>
              <a:rPr kumimoji="0" lang="en-US"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马克思的幽灵</a:t>
            </a:r>
            <a:r>
              <a:rPr kumimoji="0" lang="en-US"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，中国人民大学出版社</a:t>
            </a:r>
            <a:r>
              <a:rPr kumimoji="0" lang="en-US"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1999</a:t>
            </a: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年版，第</a:t>
            </a:r>
            <a:r>
              <a:rPr kumimoji="0" lang="en-US"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21</a:t>
            </a: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页</a:t>
            </a:r>
            <a:endParaRPr kumimoji="0" lang="en-US"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endParaRPr>
          </a:p>
        </p:txBody>
      </p:sp>
      <p:pic>
        <p:nvPicPr>
          <p:cNvPr id="7" name="图片 6">
            <a:extLst>
              <a:ext uri="{FF2B5EF4-FFF2-40B4-BE49-F238E27FC236}">
                <a16:creationId xmlns:a16="http://schemas.microsoft.com/office/drawing/2014/main" xmlns="" id="{C5776633-3419-44F4-A2CC-B6C60BE68D65}"/>
              </a:ext>
            </a:extLst>
          </p:cNvPr>
          <p:cNvPicPr>
            <a:picLocks noChangeAspect="1"/>
          </p:cNvPicPr>
          <p:nvPr/>
        </p:nvPicPr>
        <p:blipFill>
          <a:blip r:embed="rId2"/>
          <a:stretch>
            <a:fillRect/>
          </a:stretch>
        </p:blipFill>
        <p:spPr bwMode="auto">
          <a:xfrm>
            <a:off x="1340571" y="2205126"/>
            <a:ext cx="2417762" cy="299032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6CB5C85A-E868-4DA0-927F-06F107D6041C}"/>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一、什么是马克思主义</a:t>
            </a:r>
          </a:p>
        </p:txBody>
      </p:sp>
      <p:sp>
        <p:nvSpPr>
          <p:cNvPr id="14" name="文本框 4">
            <a:extLst>
              <a:ext uri="{FF2B5EF4-FFF2-40B4-BE49-F238E27FC236}">
                <a16:creationId xmlns:a16="http://schemas.microsoft.com/office/drawing/2014/main" xmlns="" id="{52D83B8D-B5FB-4751-9168-1551154AADB6}"/>
              </a:ext>
            </a:extLst>
          </p:cNvPr>
          <p:cNvSpPr txBox="1">
            <a:spLocks noChangeArrowheads="1"/>
          </p:cNvSpPr>
          <p:nvPr/>
        </p:nvSpPr>
        <p:spPr bwMode="auto">
          <a:xfrm>
            <a:off x="633233" y="2844798"/>
            <a:ext cx="492443" cy="27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00000"/>
              </a:lnSpc>
              <a:spcBef>
                <a:spcPct val="0"/>
              </a:spcBef>
              <a:buNone/>
              <a:defRPr/>
            </a:pPr>
            <a:r>
              <a:rPr lang="zh-CN" altLang="en-US" sz="2000" spc="300" dirty="0">
                <a:latin typeface="微软雅黑" panose="020B0503020204020204" pitchFamily="34" charset="-122"/>
                <a:sym typeface="KaiTi" panose="02010609060101010101" pitchFamily="49" charset="-122"/>
              </a:rPr>
              <a:t>弗里德里克</a:t>
            </a:r>
            <a:r>
              <a:rPr lang="en-US" altLang="zh-CN" sz="2000" spc="300" dirty="0">
                <a:latin typeface="微软雅黑" panose="020B0503020204020204" pitchFamily="34" charset="-122"/>
                <a:sym typeface="KaiTi" panose="02010609060101010101" pitchFamily="49" charset="-122"/>
              </a:rPr>
              <a:t>·</a:t>
            </a:r>
            <a:r>
              <a:rPr lang="zh-CN" altLang="en-US" sz="2000" spc="300" dirty="0">
                <a:latin typeface="微软雅黑" panose="020B0503020204020204" pitchFamily="34" charset="-122"/>
                <a:sym typeface="KaiTi" panose="02010609060101010101" pitchFamily="49" charset="-122"/>
              </a:rPr>
              <a:t>詹姆逊</a:t>
            </a:r>
          </a:p>
        </p:txBody>
      </p:sp>
      <p:grpSp>
        <p:nvGrpSpPr>
          <p:cNvPr id="16" name="组合 15">
            <a:extLst>
              <a:ext uri="{FF2B5EF4-FFF2-40B4-BE49-F238E27FC236}">
                <a16:creationId xmlns:a16="http://schemas.microsoft.com/office/drawing/2014/main" xmlns="" id="{31BDC457-EC8B-41BB-900D-1F87A230169B}"/>
              </a:ext>
            </a:extLst>
          </p:cNvPr>
          <p:cNvGrpSpPr/>
          <p:nvPr/>
        </p:nvGrpSpPr>
        <p:grpSpPr>
          <a:xfrm>
            <a:off x="1928333" y="1500134"/>
            <a:ext cx="9320463" cy="4453042"/>
            <a:chOff x="1637388" y="1981004"/>
            <a:chExt cx="9320463" cy="3491302"/>
          </a:xfrm>
        </p:grpSpPr>
        <p:sp>
          <p:nvSpPr>
            <p:cNvPr id="17" name="矩形 16">
              <a:extLst>
                <a:ext uri="{FF2B5EF4-FFF2-40B4-BE49-F238E27FC236}">
                  <a16:creationId xmlns:a16="http://schemas.microsoft.com/office/drawing/2014/main" xmlns="" id="{88C47FA4-331C-4103-AB52-024E705C4922}"/>
                </a:ext>
              </a:extLst>
            </p:cNvPr>
            <p:cNvSpPr/>
            <p:nvPr/>
          </p:nvSpPr>
          <p:spPr>
            <a:xfrm>
              <a:off x="1819858" y="2108339"/>
              <a:ext cx="8955522" cy="3236631"/>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mn-ea"/>
                <a:cs typeface="+mn-cs"/>
              </a:endParaRPr>
            </a:p>
          </p:txBody>
        </p:sp>
        <p:sp>
          <p:nvSpPr>
            <p:cNvPr id="18" name="矩形 17">
              <a:extLst>
                <a:ext uri="{FF2B5EF4-FFF2-40B4-BE49-F238E27FC236}">
                  <a16:creationId xmlns:a16="http://schemas.microsoft.com/office/drawing/2014/main" xmlns="" id="{CDDB82A0-FEF8-461B-A249-BECE4F126AE0}"/>
                </a:ext>
              </a:extLst>
            </p:cNvPr>
            <p:cNvSpPr/>
            <p:nvPr/>
          </p:nvSpPr>
          <p:spPr>
            <a:xfrm>
              <a:off x="1637388" y="1981004"/>
              <a:ext cx="9320463" cy="3491302"/>
            </a:xfrm>
            <a:prstGeom prst="rect">
              <a:avLst/>
            </a:prstGeom>
            <a:noFill/>
            <a:ln>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mn-ea"/>
                <a:cs typeface="+mn-cs"/>
              </a:endParaRPr>
            </a:p>
          </p:txBody>
        </p:sp>
      </p:grpSp>
      <p:sp>
        <p:nvSpPr>
          <p:cNvPr id="4" name="矩形 3">
            <a:extLst>
              <a:ext uri="{FF2B5EF4-FFF2-40B4-BE49-F238E27FC236}">
                <a16:creationId xmlns:a16="http://schemas.microsoft.com/office/drawing/2014/main" xmlns="" id="{1744A471-BFB0-405A-84F7-0A2B4EA6D77E}"/>
              </a:ext>
            </a:extLst>
          </p:cNvPr>
          <p:cNvSpPr/>
          <p:nvPr/>
        </p:nvSpPr>
        <p:spPr>
          <a:xfrm>
            <a:off x="4422442" y="1681462"/>
            <a:ext cx="6397954" cy="4091633"/>
          </a:xfrm>
          <a:prstGeom prst="rect">
            <a:avLst/>
          </a:prstGeom>
        </p:spPr>
        <p:txBody>
          <a:bodyPr wrap="square">
            <a:spAutoFit/>
          </a:bodyPr>
          <a:lstStyle/>
          <a:p>
            <a:pPr lvl="0" indent="623888" algn="just" eaLnBrk="1" hangingPunct="1">
              <a:lnSpc>
                <a:spcPct val="150000"/>
              </a:lnSpc>
              <a:spcBef>
                <a:spcPts val="1400"/>
              </a:spcBef>
              <a:defRPr/>
            </a:pPr>
            <a:r>
              <a:rPr lang="zh-CN" altLang="en-US" sz="2400" dirty="0">
                <a:solidFill>
                  <a:prstClr val="white"/>
                </a:solidFill>
                <a:latin typeface="+mn-ea"/>
                <a:ea typeface="+mn-ea"/>
                <a:sym typeface="KaiTi" panose="02010609060101010101" pitchFamily="49" charset="-122"/>
              </a:rPr>
              <a:t>马克思主义是关于资本主义的唯一的科学；其认识论方面的使命在于它具有描述资本主义历史起源的无限能力。</a:t>
            </a:r>
          </a:p>
          <a:p>
            <a:pPr lvl="0" algn="just" eaLnBrk="1" hangingPunct="1">
              <a:lnSpc>
                <a:spcPct val="150000"/>
              </a:lnSpc>
              <a:spcBef>
                <a:spcPts val="1400"/>
              </a:spcBef>
              <a:defRPr/>
            </a:pP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美</a:t>
            </a: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弗里德里克</a:t>
            </a: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詹姆逊：</a:t>
            </a: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论现实存在的马克思主义</a:t>
            </a: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，俞可平译，载于俞可平主编</a:t>
            </a: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全球化时代的“马克思主义”</a:t>
            </a: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，中央编译出版社</a:t>
            </a:r>
            <a:r>
              <a:rPr lang="en-US" altLang="zh-CN" sz="2400" dirty="0">
                <a:solidFill>
                  <a:prstClr val="white"/>
                </a:solidFill>
                <a:latin typeface="+mn-ea"/>
                <a:ea typeface="+mn-ea"/>
                <a:sym typeface="KaiTi" panose="02010609060101010101" pitchFamily="49" charset="-122"/>
              </a:rPr>
              <a:t>1998</a:t>
            </a:r>
            <a:r>
              <a:rPr lang="zh-CN" altLang="en-US" sz="2400" dirty="0">
                <a:solidFill>
                  <a:prstClr val="white"/>
                </a:solidFill>
                <a:latin typeface="+mn-ea"/>
                <a:ea typeface="+mn-ea"/>
                <a:sym typeface="KaiTi" panose="02010609060101010101" pitchFamily="49" charset="-122"/>
              </a:rPr>
              <a:t>年版，第</a:t>
            </a:r>
            <a:r>
              <a:rPr lang="en-US" altLang="zh-CN" sz="2400" dirty="0">
                <a:solidFill>
                  <a:prstClr val="white"/>
                </a:solidFill>
                <a:latin typeface="+mn-ea"/>
                <a:ea typeface="+mn-ea"/>
                <a:sym typeface="KaiTi" panose="02010609060101010101" pitchFamily="49" charset="-122"/>
              </a:rPr>
              <a:t>85</a:t>
            </a:r>
            <a:r>
              <a:rPr lang="zh-CN" altLang="en-US" sz="2400" dirty="0">
                <a:solidFill>
                  <a:prstClr val="white"/>
                </a:solidFill>
                <a:latin typeface="+mn-ea"/>
                <a:ea typeface="+mn-ea"/>
                <a:sym typeface="KaiTi" panose="02010609060101010101" pitchFamily="49" charset="-122"/>
              </a:rPr>
              <a:t>页</a:t>
            </a:r>
          </a:p>
        </p:txBody>
      </p:sp>
      <p:pic>
        <p:nvPicPr>
          <p:cNvPr id="2" name="图片 1">
            <a:extLst>
              <a:ext uri="{FF2B5EF4-FFF2-40B4-BE49-F238E27FC236}">
                <a16:creationId xmlns:a16="http://schemas.microsoft.com/office/drawing/2014/main" xmlns="" id="{3620E1C7-64B6-496A-A764-7252C3B6FDF1}"/>
              </a:ext>
            </a:extLst>
          </p:cNvPr>
          <p:cNvPicPr>
            <a:picLocks noChangeAspect="1"/>
          </p:cNvPicPr>
          <p:nvPr/>
        </p:nvPicPr>
        <p:blipFill>
          <a:blip r:embed="rId2"/>
          <a:stretch>
            <a:fillRect/>
          </a:stretch>
        </p:blipFill>
        <p:spPr bwMode="auto">
          <a:xfrm>
            <a:off x="1443390" y="2005054"/>
            <a:ext cx="2723582" cy="33528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33652897-FC89-4937-A4E3-E3703A757C40}"/>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一、什么是马克思主义</a:t>
            </a:r>
          </a:p>
        </p:txBody>
      </p:sp>
      <p:sp>
        <p:nvSpPr>
          <p:cNvPr id="14" name="文本框 4">
            <a:extLst>
              <a:ext uri="{FF2B5EF4-FFF2-40B4-BE49-F238E27FC236}">
                <a16:creationId xmlns:a16="http://schemas.microsoft.com/office/drawing/2014/main" xmlns="" id="{E4959D02-4C9E-4971-9B17-5D4C594C18F7}"/>
              </a:ext>
            </a:extLst>
          </p:cNvPr>
          <p:cNvSpPr txBox="1">
            <a:spLocks noChangeArrowheads="1"/>
          </p:cNvSpPr>
          <p:nvPr/>
        </p:nvSpPr>
        <p:spPr bwMode="auto">
          <a:xfrm>
            <a:off x="633237" y="2575324"/>
            <a:ext cx="492443" cy="27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r" eaLnBrk="1" hangingPunct="1">
              <a:lnSpc>
                <a:spcPct val="100000"/>
              </a:lnSpc>
              <a:spcBef>
                <a:spcPct val="0"/>
              </a:spcBef>
              <a:buNone/>
              <a:defRPr/>
            </a:pPr>
            <a:r>
              <a:rPr lang="zh-CN" altLang="en-US" sz="2000" spc="300" dirty="0">
                <a:latin typeface="微软雅黑" panose="020B0503020204020204" pitchFamily="34" charset="-122"/>
                <a:sym typeface="KaiTi" panose="02010609060101010101" pitchFamily="49" charset="-122"/>
              </a:rPr>
              <a:t>哈贝马斯</a:t>
            </a:r>
          </a:p>
        </p:txBody>
      </p:sp>
      <p:grpSp>
        <p:nvGrpSpPr>
          <p:cNvPr id="16" name="组合 15">
            <a:extLst>
              <a:ext uri="{FF2B5EF4-FFF2-40B4-BE49-F238E27FC236}">
                <a16:creationId xmlns:a16="http://schemas.microsoft.com/office/drawing/2014/main" xmlns="" id="{23944F4E-4800-46A3-9A91-DBF21AED0D45}"/>
              </a:ext>
            </a:extLst>
          </p:cNvPr>
          <p:cNvGrpSpPr/>
          <p:nvPr/>
        </p:nvGrpSpPr>
        <p:grpSpPr>
          <a:xfrm>
            <a:off x="1928333" y="1500134"/>
            <a:ext cx="9320463" cy="4453042"/>
            <a:chOff x="1637388" y="1981004"/>
            <a:chExt cx="9320463" cy="3491302"/>
          </a:xfrm>
        </p:grpSpPr>
        <p:sp>
          <p:nvSpPr>
            <p:cNvPr id="17" name="矩形 16">
              <a:extLst>
                <a:ext uri="{FF2B5EF4-FFF2-40B4-BE49-F238E27FC236}">
                  <a16:creationId xmlns:a16="http://schemas.microsoft.com/office/drawing/2014/main" xmlns="" id="{EBED55D1-C2B9-4495-A602-00DE71A93AD7}"/>
                </a:ext>
              </a:extLst>
            </p:cNvPr>
            <p:cNvSpPr/>
            <p:nvPr/>
          </p:nvSpPr>
          <p:spPr>
            <a:xfrm>
              <a:off x="1819858" y="2108339"/>
              <a:ext cx="8955522" cy="3236631"/>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mn-ea"/>
                <a:cs typeface="+mn-cs"/>
              </a:endParaRPr>
            </a:p>
          </p:txBody>
        </p:sp>
        <p:sp>
          <p:nvSpPr>
            <p:cNvPr id="18" name="矩形 17">
              <a:extLst>
                <a:ext uri="{FF2B5EF4-FFF2-40B4-BE49-F238E27FC236}">
                  <a16:creationId xmlns:a16="http://schemas.microsoft.com/office/drawing/2014/main" xmlns="" id="{D80A11AE-2921-4F76-A7CE-8FBF9FB2E16C}"/>
                </a:ext>
              </a:extLst>
            </p:cNvPr>
            <p:cNvSpPr/>
            <p:nvPr/>
          </p:nvSpPr>
          <p:spPr>
            <a:xfrm>
              <a:off x="1637388" y="1981004"/>
              <a:ext cx="9320463" cy="3491302"/>
            </a:xfrm>
            <a:prstGeom prst="rect">
              <a:avLst/>
            </a:prstGeom>
            <a:noFill/>
            <a:ln>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mn-ea"/>
                <a:cs typeface="+mn-cs"/>
              </a:endParaRPr>
            </a:p>
          </p:txBody>
        </p:sp>
      </p:grpSp>
      <p:sp>
        <p:nvSpPr>
          <p:cNvPr id="19" name="矩形 18">
            <a:extLst>
              <a:ext uri="{FF2B5EF4-FFF2-40B4-BE49-F238E27FC236}">
                <a16:creationId xmlns:a16="http://schemas.microsoft.com/office/drawing/2014/main" xmlns="" id="{6EFEEA36-9565-4E36-A1B4-42C614B6E53D}"/>
              </a:ext>
            </a:extLst>
          </p:cNvPr>
          <p:cNvSpPr/>
          <p:nvPr/>
        </p:nvSpPr>
        <p:spPr>
          <a:xfrm>
            <a:off x="4422442" y="1681462"/>
            <a:ext cx="6397954" cy="4091633"/>
          </a:xfrm>
          <a:prstGeom prst="rect">
            <a:avLst/>
          </a:prstGeom>
        </p:spPr>
        <p:txBody>
          <a:bodyPr wrap="square">
            <a:spAutoFit/>
          </a:bodyPr>
          <a:lstStyle/>
          <a:p>
            <a:pPr lvl="0" indent="623888" algn="just" eaLnBrk="1" hangingPunct="1">
              <a:lnSpc>
                <a:spcPct val="150000"/>
              </a:lnSpc>
              <a:spcBef>
                <a:spcPts val="1400"/>
              </a:spcBef>
              <a:defRPr/>
            </a:pPr>
            <a:r>
              <a:rPr lang="zh-CN" altLang="en-US" sz="2400" dirty="0">
                <a:solidFill>
                  <a:prstClr val="white"/>
                </a:solidFill>
                <a:latin typeface="+mn-ea"/>
                <a:ea typeface="+mn-ea"/>
                <a:sym typeface="KaiTi" panose="02010609060101010101" pitchFamily="49" charset="-122"/>
              </a:rPr>
              <a:t>东欧剧变和苏联的变化，并不意味着社会主义的失败。失败的只是苏联模式的“社会主义”，即官僚社会主义。在</a:t>
            </a:r>
            <a:r>
              <a:rPr lang="en-US" altLang="zh-CN" sz="2400" dirty="0">
                <a:solidFill>
                  <a:prstClr val="white"/>
                </a:solidFill>
                <a:latin typeface="+mn-ea"/>
                <a:ea typeface="+mn-ea"/>
                <a:sym typeface="KaiTi" panose="02010609060101010101" pitchFamily="49" charset="-122"/>
              </a:rPr>
              <a:t>21</a:t>
            </a:r>
            <a:r>
              <a:rPr lang="zh-CN" altLang="en-US" sz="2400" dirty="0">
                <a:solidFill>
                  <a:prstClr val="white"/>
                </a:solidFill>
                <a:latin typeface="+mn-ea"/>
                <a:ea typeface="+mn-ea"/>
                <a:sym typeface="KaiTi" panose="02010609060101010101" pitchFamily="49" charset="-122"/>
              </a:rPr>
              <a:t>世纪，社会主义仍然有着广阔的前景。</a:t>
            </a:r>
          </a:p>
          <a:p>
            <a:pPr lvl="0" indent="623888" algn="just" eaLnBrk="1" hangingPunct="1">
              <a:lnSpc>
                <a:spcPct val="150000"/>
              </a:lnSpc>
              <a:spcBef>
                <a:spcPts val="1400"/>
              </a:spcBef>
              <a:defRPr/>
            </a:pP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德</a:t>
            </a: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哈贝马斯：</a:t>
            </a: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追补的革命</a:t>
            </a: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，转引自陈学明、马拥军：</a:t>
            </a: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走近马克思</a:t>
            </a:r>
            <a:r>
              <a:rPr lang="en-US" altLang="zh-CN" sz="2400" dirty="0">
                <a:solidFill>
                  <a:prstClr val="white"/>
                </a:solidFill>
                <a:latin typeface="+mn-ea"/>
                <a:ea typeface="+mn-ea"/>
                <a:sym typeface="KaiTi" panose="02010609060101010101" pitchFamily="49" charset="-122"/>
              </a:rPr>
              <a:t>》</a:t>
            </a:r>
            <a:r>
              <a:rPr lang="zh-CN" altLang="en-US" sz="2400" dirty="0">
                <a:solidFill>
                  <a:prstClr val="white"/>
                </a:solidFill>
                <a:latin typeface="+mn-ea"/>
                <a:ea typeface="+mn-ea"/>
                <a:sym typeface="KaiTi" panose="02010609060101010101" pitchFamily="49" charset="-122"/>
              </a:rPr>
              <a:t>，东方出版社</a:t>
            </a:r>
            <a:r>
              <a:rPr lang="en-US" altLang="zh-CN" sz="2400" dirty="0">
                <a:solidFill>
                  <a:prstClr val="white"/>
                </a:solidFill>
                <a:latin typeface="+mn-ea"/>
                <a:ea typeface="+mn-ea"/>
                <a:sym typeface="KaiTi" panose="02010609060101010101" pitchFamily="49" charset="-122"/>
              </a:rPr>
              <a:t>2002</a:t>
            </a:r>
            <a:r>
              <a:rPr lang="zh-CN" altLang="en-US" sz="2400" dirty="0">
                <a:solidFill>
                  <a:prstClr val="white"/>
                </a:solidFill>
                <a:latin typeface="+mn-ea"/>
                <a:ea typeface="+mn-ea"/>
                <a:sym typeface="KaiTi" panose="02010609060101010101" pitchFamily="49" charset="-122"/>
              </a:rPr>
              <a:t>年版，第</a:t>
            </a:r>
            <a:r>
              <a:rPr lang="en-US" altLang="zh-CN" sz="2400" dirty="0">
                <a:solidFill>
                  <a:prstClr val="white"/>
                </a:solidFill>
                <a:latin typeface="+mn-ea"/>
                <a:ea typeface="+mn-ea"/>
                <a:sym typeface="KaiTi" panose="02010609060101010101" pitchFamily="49" charset="-122"/>
              </a:rPr>
              <a:t>277</a:t>
            </a:r>
            <a:r>
              <a:rPr lang="zh-CN" altLang="en-US" sz="2400" dirty="0">
                <a:solidFill>
                  <a:prstClr val="white"/>
                </a:solidFill>
                <a:latin typeface="+mn-ea"/>
                <a:ea typeface="+mn-ea"/>
                <a:sym typeface="KaiTi" panose="02010609060101010101" pitchFamily="49" charset="-122"/>
              </a:rPr>
              <a:t>页</a:t>
            </a:r>
          </a:p>
        </p:txBody>
      </p:sp>
      <p:pic>
        <p:nvPicPr>
          <p:cNvPr id="4" name="图片 3">
            <a:extLst>
              <a:ext uri="{FF2B5EF4-FFF2-40B4-BE49-F238E27FC236}">
                <a16:creationId xmlns:a16="http://schemas.microsoft.com/office/drawing/2014/main" xmlns="" id="{F3F7A0C9-C504-49A2-B4A6-EEBEF823CD50}"/>
              </a:ext>
            </a:extLst>
          </p:cNvPr>
          <p:cNvPicPr>
            <a:picLocks noChangeAspect="1"/>
          </p:cNvPicPr>
          <p:nvPr/>
        </p:nvPicPr>
        <p:blipFill>
          <a:blip r:embed="rId2"/>
          <a:stretch>
            <a:fillRect/>
          </a:stretch>
        </p:blipFill>
        <p:spPr bwMode="auto">
          <a:xfrm>
            <a:off x="1393802" y="2102758"/>
            <a:ext cx="2627312" cy="32477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426A2BAE-8340-4F84-B738-0E607016FAD1}"/>
              </a:ext>
            </a:extLst>
          </p:cNvPr>
          <p:cNvPicPr>
            <a:picLocks noChangeAspect="1"/>
          </p:cNvPicPr>
          <p:nvPr/>
        </p:nvPicPr>
        <p:blipFill rotWithShape="1">
          <a:blip r:embed="rId5"/>
          <a:srcRect l="22051" r="6352"/>
          <a:stretch/>
        </p:blipFill>
        <p:spPr>
          <a:xfrm>
            <a:off x="5944867" y="0"/>
            <a:ext cx="6247133" cy="6858000"/>
          </a:xfrm>
          <a:prstGeom prst="rect">
            <a:avLst/>
          </a:prstGeom>
        </p:spPr>
      </p:pic>
      <p:sp>
        <p:nvSpPr>
          <p:cNvPr id="7" name="MH_SubTitle_1">
            <a:extLst>
              <a:ext uri="{FF2B5EF4-FFF2-40B4-BE49-F238E27FC236}">
                <a16:creationId xmlns:a16="http://schemas.microsoft.com/office/drawing/2014/main" xmlns="" id="{EE165026-DD1D-4286-815B-66AB080A6610}"/>
              </a:ext>
            </a:extLst>
          </p:cNvPr>
          <p:cNvSpPr>
            <a:spLocks/>
          </p:cNvSpPr>
          <p:nvPr>
            <p:custDataLst>
              <p:tags r:id="rId1"/>
            </p:custDataLst>
          </p:nvPr>
        </p:nvSpPr>
        <p:spPr bwMode="auto">
          <a:xfrm>
            <a:off x="5193993" y="0"/>
            <a:ext cx="3224212" cy="6858000"/>
          </a:xfrm>
          <a:custGeom>
            <a:avLst/>
            <a:gdLst>
              <a:gd name="T0" fmla="*/ 0 w 1333499"/>
              <a:gd name="T1" fmla="*/ 0 h 6857999"/>
              <a:gd name="T2" fmla="*/ 1720879 w 1333499"/>
              <a:gd name="T3" fmla="*/ 0 h 6857999"/>
              <a:gd name="T4" fmla="*/ 1950356 w 1333499"/>
              <a:gd name="T5" fmla="*/ 204820 h 6857999"/>
              <a:gd name="T6" fmla="*/ 3224258 w 1333499"/>
              <a:gd name="T7" fmla="*/ 3429000 h 6857999"/>
              <a:gd name="T8" fmla="*/ 1950358 w 1333499"/>
              <a:gd name="T9" fmla="*/ 6653184 h 6857999"/>
              <a:gd name="T10" fmla="*/ 1720879 w 1333499"/>
              <a:gd name="T11" fmla="*/ 6858004 h 6857999"/>
              <a:gd name="T12" fmla="*/ 0 w 1333499"/>
              <a:gd name="T13" fmla="*/ 6858004 h 6857999"/>
              <a:gd name="T14" fmla="*/ 0 60000 65536"/>
              <a:gd name="T15" fmla="*/ 0 60000 65536"/>
              <a:gd name="T16" fmla="*/ 0 60000 65536"/>
              <a:gd name="T17" fmla="*/ 0 60000 65536"/>
              <a:gd name="T18" fmla="*/ 0 60000 65536"/>
              <a:gd name="T19" fmla="*/ 0 60000 65536"/>
              <a:gd name="T20" fmla="*/ 0 60000 65536"/>
              <a:gd name="T21" fmla="*/ 0 w 1333499"/>
              <a:gd name="T22" fmla="*/ 0 h 6857999"/>
              <a:gd name="T23" fmla="*/ 1333499 w 1333499"/>
              <a:gd name="T24" fmla="*/ 6857999 h 68579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3499" h="6857999">
                <a:moveTo>
                  <a:pt x="0" y="0"/>
                </a:moveTo>
                <a:lnTo>
                  <a:pt x="711726" y="0"/>
                </a:lnTo>
                <a:lnTo>
                  <a:pt x="806634" y="204820"/>
                </a:lnTo>
                <a:cubicBezTo>
                  <a:pt x="1128404" y="971182"/>
                  <a:pt x="1333499" y="2130969"/>
                  <a:pt x="1333499" y="3428999"/>
                </a:cubicBezTo>
                <a:cubicBezTo>
                  <a:pt x="1333499" y="4727031"/>
                  <a:pt x="1128404" y="5886817"/>
                  <a:pt x="806635" y="6653179"/>
                </a:cubicBezTo>
                <a:lnTo>
                  <a:pt x="711726" y="6857999"/>
                </a:lnTo>
                <a:lnTo>
                  <a:pt x="0" y="6857999"/>
                </a:lnTo>
                <a:lnTo>
                  <a:pt x="0" y="0"/>
                </a:lnTo>
                <a:close/>
              </a:path>
            </a:pathLst>
          </a:custGeom>
          <a:solidFill>
            <a:srgbClr val="B26A37"/>
          </a:solidFill>
          <a:ln w="9525">
            <a:noFill/>
            <a:round/>
            <a:headEnd/>
            <a:tailEnd/>
          </a:ln>
        </p:spPr>
        <p:txBody>
          <a:bodyPr vert="eaVert" rIns="504000" anchor="ctr"/>
          <a:lstStyle/>
          <a:p>
            <a:endParaRPr lang="zh-CN" altLang="en-US"/>
          </a:p>
        </p:txBody>
      </p:sp>
      <p:sp>
        <p:nvSpPr>
          <p:cNvPr id="8" name="MH_SubTitle_1">
            <a:extLst>
              <a:ext uri="{FF2B5EF4-FFF2-40B4-BE49-F238E27FC236}">
                <a16:creationId xmlns:a16="http://schemas.microsoft.com/office/drawing/2014/main" xmlns="" id="{ED4C629B-15E5-46F6-A389-776894D9A21B}"/>
              </a:ext>
            </a:extLst>
          </p:cNvPr>
          <p:cNvSpPr>
            <a:spLocks/>
          </p:cNvSpPr>
          <p:nvPr>
            <p:custDataLst>
              <p:tags r:id="rId2"/>
            </p:custDataLst>
          </p:nvPr>
        </p:nvSpPr>
        <p:spPr bwMode="auto">
          <a:xfrm>
            <a:off x="5046355" y="0"/>
            <a:ext cx="3224213" cy="6858000"/>
          </a:xfrm>
          <a:custGeom>
            <a:avLst/>
            <a:gdLst>
              <a:gd name="T0" fmla="*/ 0 w 1333499"/>
              <a:gd name="T1" fmla="*/ 0 h 6857999"/>
              <a:gd name="T2" fmla="*/ 1720879 w 1333499"/>
              <a:gd name="T3" fmla="*/ 0 h 6857999"/>
              <a:gd name="T4" fmla="*/ 1950356 w 1333499"/>
              <a:gd name="T5" fmla="*/ 204820 h 6857999"/>
              <a:gd name="T6" fmla="*/ 3224258 w 1333499"/>
              <a:gd name="T7" fmla="*/ 3429000 h 6857999"/>
              <a:gd name="T8" fmla="*/ 1950358 w 1333499"/>
              <a:gd name="T9" fmla="*/ 6653184 h 6857999"/>
              <a:gd name="T10" fmla="*/ 1720879 w 1333499"/>
              <a:gd name="T11" fmla="*/ 6858004 h 6857999"/>
              <a:gd name="T12" fmla="*/ 0 w 1333499"/>
              <a:gd name="T13" fmla="*/ 6858004 h 6857999"/>
              <a:gd name="T14" fmla="*/ 0 60000 65536"/>
              <a:gd name="T15" fmla="*/ 0 60000 65536"/>
              <a:gd name="T16" fmla="*/ 0 60000 65536"/>
              <a:gd name="T17" fmla="*/ 0 60000 65536"/>
              <a:gd name="T18" fmla="*/ 0 60000 65536"/>
              <a:gd name="T19" fmla="*/ 0 60000 65536"/>
              <a:gd name="T20" fmla="*/ 0 60000 65536"/>
              <a:gd name="T21" fmla="*/ 0 w 1333499"/>
              <a:gd name="T22" fmla="*/ 0 h 6857999"/>
              <a:gd name="T23" fmla="*/ 1333499 w 1333499"/>
              <a:gd name="T24" fmla="*/ 6857999 h 68579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3499" h="6857999">
                <a:moveTo>
                  <a:pt x="0" y="0"/>
                </a:moveTo>
                <a:lnTo>
                  <a:pt x="711726" y="0"/>
                </a:lnTo>
                <a:lnTo>
                  <a:pt x="806634" y="204820"/>
                </a:lnTo>
                <a:cubicBezTo>
                  <a:pt x="1128404" y="971182"/>
                  <a:pt x="1333499" y="2130969"/>
                  <a:pt x="1333499" y="3428999"/>
                </a:cubicBezTo>
                <a:cubicBezTo>
                  <a:pt x="1333499" y="4727031"/>
                  <a:pt x="1128404" y="5886817"/>
                  <a:pt x="806635" y="6653179"/>
                </a:cubicBezTo>
                <a:lnTo>
                  <a:pt x="711726" y="6857999"/>
                </a:lnTo>
                <a:lnTo>
                  <a:pt x="0" y="6857999"/>
                </a:lnTo>
                <a:lnTo>
                  <a:pt x="0" y="0"/>
                </a:lnTo>
                <a:close/>
              </a:path>
            </a:pathLst>
          </a:custGeom>
          <a:solidFill>
            <a:schemeClr val="bg1"/>
          </a:solidFill>
          <a:ln w="9525">
            <a:noFill/>
            <a:round/>
            <a:headEnd/>
            <a:tailEnd/>
          </a:ln>
        </p:spPr>
        <p:txBody>
          <a:bodyPr vert="eaVert" rIns="504000" anchor="ctr"/>
          <a:lstStyle/>
          <a:p>
            <a:endParaRPr lang="zh-CN" altLang="en-US" dirty="0"/>
          </a:p>
        </p:txBody>
      </p:sp>
      <p:sp>
        <p:nvSpPr>
          <p:cNvPr id="21" name="MH_Text_1">
            <a:extLst>
              <a:ext uri="{FF2B5EF4-FFF2-40B4-BE49-F238E27FC236}">
                <a16:creationId xmlns:a16="http://schemas.microsoft.com/office/drawing/2014/main" xmlns="" id="{1DB06C25-7F2E-4D84-9FB2-AE9AD48204E6}"/>
              </a:ext>
            </a:extLst>
          </p:cNvPr>
          <p:cNvSpPr/>
          <p:nvPr>
            <p:custDataLst>
              <p:tags r:id="rId3"/>
            </p:custDataLst>
          </p:nvPr>
        </p:nvSpPr>
        <p:spPr>
          <a:xfrm>
            <a:off x="457727" y="2172505"/>
            <a:ext cx="6129966" cy="1998663"/>
          </a:xfrm>
          <a:prstGeom prst="rect">
            <a:avLst/>
          </a:prstGeom>
          <a:noFill/>
        </p:spPr>
        <p:txBody>
          <a:bodyPr anchor="ctr">
            <a:noAutofit/>
          </a:bodyPr>
          <a:lstStyle/>
          <a:p>
            <a:pPr marL="285750" indent="-285750" algn="just" fontAlgn="auto">
              <a:lnSpc>
                <a:spcPct val="130000"/>
              </a:lnSpc>
              <a:spcBef>
                <a:spcPts val="0"/>
              </a:spcBef>
              <a:spcAft>
                <a:spcPts val="0"/>
              </a:spcAft>
              <a:buClr>
                <a:srgbClr val="B26A37"/>
              </a:buClr>
              <a:buFont typeface="Wingdings" panose="05000000000000000000" pitchFamily="2" charset="2"/>
              <a:buChar char="u"/>
              <a:defRPr/>
            </a:pPr>
            <a:endParaRPr lang="en-US" altLang="zh-CN" sz="2400" dirty="0">
              <a:latin typeface="微软雅黑" panose="020B0503020204020204" pitchFamily="34" charset="-122"/>
              <a:ea typeface="微软雅黑" panose="020B0503020204020204" pitchFamily="34" charset="-122"/>
              <a:cs typeface="+mn-cs"/>
            </a:endParaRPr>
          </a:p>
        </p:txBody>
      </p:sp>
      <p:sp>
        <p:nvSpPr>
          <p:cNvPr id="29" name="文本框 2">
            <a:extLst>
              <a:ext uri="{FF2B5EF4-FFF2-40B4-BE49-F238E27FC236}">
                <a16:creationId xmlns:a16="http://schemas.microsoft.com/office/drawing/2014/main" xmlns="" id="{98CE2BBD-F1F7-41A6-874C-7F45BE8ED7C6}"/>
              </a:ext>
            </a:extLst>
          </p:cNvPr>
          <p:cNvSpPr txBox="1">
            <a:spLocks noChangeArrowheads="1"/>
          </p:cNvSpPr>
          <p:nvPr/>
        </p:nvSpPr>
        <p:spPr bwMode="auto">
          <a:xfrm>
            <a:off x="960756" y="743766"/>
            <a:ext cx="5278119" cy="5567037"/>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defRPr/>
            </a:pPr>
            <a:r>
              <a:rPr lang="zh-CN" altLang="en-US" sz="2400" b="1" dirty="0">
                <a:solidFill>
                  <a:prstClr val="black"/>
                </a:solidFill>
                <a:latin typeface="微软雅黑" panose="020B0503020204020204" pitchFamily="34" charset="-122"/>
              </a:rPr>
              <a:t>马克思主义</a:t>
            </a:r>
            <a:r>
              <a:rPr lang="zh-CN" altLang="en-US" sz="2400" dirty="0">
                <a:solidFill>
                  <a:prstClr val="black"/>
                </a:solidFill>
                <a:latin typeface="微软雅黑" panose="020B0503020204020204" pitchFamily="34" charset="-122"/>
              </a:rPr>
              <a:t>是由马克思和恩格斯创立并为后继者所不断发展的科学理论体系，是关于自然、社会和人类思维发展一般规律的</a:t>
            </a:r>
            <a:r>
              <a:rPr lang="zh-CN" altLang="en-US" sz="2400" b="1" dirty="0">
                <a:solidFill>
                  <a:prstClr val="black"/>
                </a:solidFill>
                <a:latin typeface="微软雅黑" panose="020B0503020204020204" pitchFamily="34" charset="-122"/>
              </a:rPr>
              <a:t>学说</a:t>
            </a:r>
            <a:r>
              <a:rPr lang="zh-CN" altLang="en-US" sz="2400" dirty="0">
                <a:solidFill>
                  <a:prstClr val="black"/>
                </a:solidFill>
                <a:latin typeface="微软雅黑" panose="020B0503020204020204" pitchFamily="34" charset="-122"/>
              </a:rPr>
              <a:t>，是关于社会主义必然代替资本主义、最终实现共产主义的</a:t>
            </a:r>
            <a:r>
              <a:rPr lang="zh-CN" altLang="en-US" sz="2400" b="1" dirty="0">
                <a:solidFill>
                  <a:prstClr val="black"/>
                </a:solidFill>
                <a:latin typeface="微软雅黑" panose="020B0503020204020204" pitchFamily="34" charset="-122"/>
              </a:rPr>
              <a:t>学说</a:t>
            </a:r>
            <a:r>
              <a:rPr lang="zh-CN" altLang="en-US" sz="2400" dirty="0">
                <a:solidFill>
                  <a:prstClr val="black"/>
                </a:solidFill>
                <a:latin typeface="微软雅黑" panose="020B0503020204020204" pitchFamily="34" charset="-122"/>
              </a:rPr>
              <a:t>，是关于无产阶级解放、全人类解放和每个人自由而全面发展的</a:t>
            </a:r>
            <a:r>
              <a:rPr lang="zh-CN" altLang="en-US" sz="2400" b="1" dirty="0">
                <a:solidFill>
                  <a:prstClr val="black"/>
                </a:solidFill>
                <a:latin typeface="微软雅黑" panose="020B0503020204020204" pitchFamily="34" charset="-122"/>
              </a:rPr>
              <a:t>学说</a:t>
            </a:r>
            <a:r>
              <a:rPr lang="zh-CN" altLang="en-US" sz="2400" dirty="0">
                <a:solidFill>
                  <a:prstClr val="black"/>
                </a:solidFill>
                <a:latin typeface="微软雅黑" panose="020B0503020204020204" pitchFamily="34" charset="-122"/>
              </a:rPr>
              <a:t>，是无产阶级政党和社会主义国家的指导思想，是指引人民创造美好生活的行动指南。</a:t>
            </a:r>
          </a:p>
        </p:txBody>
      </p:sp>
    </p:spTree>
    <p:extLst>
      <p:ext uri="{BB962C8B-B14F-4D97-AF65-F5344CB8AC3E}">
        <p14:creationId xmlns:p14="http://schemas.microsoft.com/office/powerpoint/2010/main" val="133532463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2BE21437-64E0-4224-A090-13F22184FCC9}"/>
              </a:ext>
            </a:extLst>
          </p:cNvPr>
          <p:cNvGrpSpPr/>
          <p:nvPr/>
        </p:nvGrpSpPr>
        <p:grpSpPr>
          <a:xfrm>
            <a:off x="4331570" y="4181149"/>
            <a:ext cx="5512940" cy="2225529"/>
            <a:chOff x="3125788" y="3771900"/>
            <a:chExt cx="5934075" cy="2395538"/>
          </a:xfrm>
        </p:grpSpPr>
        <p:sp>
          <p:nvSpPr>
            <p:cNvPr id="19" name="任意多边形 10">
              <a:extLst>
                <a:ext uri="{FF2B5EF4-FFF2-40B4-BE49-F238E27FC236}">
                  <a16:creationId xmlns:a16="http://schemas.microsoft.com/office/drawing/2014/main" xmlns="" id="{4DAC21C2-498E-4D08-A368-F5C9724DF3E9}"/>
                </a:ext>
              </a:extLst>
            </p:cNvPr>
            <p:cNvSpPr/>
            <p:nvPr/>
          </p:nvSpPr>
          <p:spPr bwMode="auto">
            <a:xfrm>
              <a:off x="5114925" y="4987103"/>
              <a:ext cx="366713" cy="884237"/>
            </a:xfrm>
            <a:custGeom>
              <a:avLst/>
              <a:gdLst/>
              <a:ahLst/>
              <a:cxnLst/>
              <a:rect l="0" t="0" r="0" b="0"/>
              <a:pathLst>
                <a:path>
                  <a:moveTo>
                    <a:pt x="0" y="0"/>
                  </a:moveTo>
                  <a:lnTo>
                    <a:pt x="174372" y="0"/>
                  </a:lnTo>
                  <a:lnTo>
                    <a:pt x="174372" y="883991"/>
                  </a:lnTo>
                  <a:lnTo>
                    <a:pt x="379952" y="883991"/>
                  </a:lnTo>
                </a:path>
              </a:pathLst>
            </a:custGeom>
            <a:no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任意多边形 13">
              <a:extLst>
                <a:ext uri="{FF2B5EF4-FFF2-40B4-BE49-F238E27FC236}">
                  <a16:creationId xmlns:a16="http://schemas.microsoft.com/office/drawing/2014/main" xmlns="" id="{68C39DA0-1C7F-4C07-A6EE-D63FA2C14911}"/>
                </a:ext>
              </a:extLst>
            </p:cNvPr>
            <p:cNvSpPr/>
            <p:nvPr/>
          </p:nvSpPr>
          <p:spPr bwMode="auto">
            <a:xfrm>
              <a:off x="5114925" y="4924425"/>
              <a:ext cx="366713" cy="90488"/>
            </a:xfrm>
            <a:custGeom>
              <a:avLst/>
              <a:gdLst/>
              <a:ahLst/>
              <a:cxnLst/>
              <a:rect l="0" t="0" r="0" b="0"/>
              <a:pathLst>
                <a:path>
                  <a:moveTo>
                    <a:pt x="0" y="45720"/>
                  </a:moveTo>
                  <a:lnTo>
                    <a:pt x="379952" y="45720"/>
                  </a:lnTo>
                </a:path>
              </a:pathLst>
            </a:custGeom>
            <a:no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任意多边形 15">
              <a:extLst>
                <a:ext uri="{FF2B5EF4-FFF2-40B4-BE49-F238E27FC236}">
                  <a16:creationId xmlns:a16="http://schemas.microsoft.com/office/drawing/2014/main" xmlns="" id="{DFB88826-6A07-46A7-ACDE-CDB9B801BCBB}"/>
                </a:ext>
              </a:extLst>
            </p:cNvPr>
            <p:cNvSpPr/>
            <p:nvPr/>
          </p:nvSpPr>
          <p:spPr bwMode="auto">
            <a:xfrm>
              <a:off x="5114925" y="4031546"/>
              <a:ext cx="366713" cy="882650"/>
            </a:xfrm>
            <a:custGeom>
              <a:avLst/>
              <a:gdLst/>
              <a:ahLst/>
              <a:cxnLst/>
              <a:rect l="0" t="0" r="0" b="0"/>
              <a:pathLst>
                <a:path>
                  <a:moveTo>
                    <a:pt x="0" y="883991"/>
                  </a:moveTo>
                  <a:lnTo>
                    <a:pt x="174372" y="883991"/>
                  </a:lnTo>
                  <a:lnTo>
                    <a:pt x="174372" y="0"/>
                  </a:lnTo>
                  <a:lnTo>
                    <a:pt x="379952" y="0"/>
                  </a:lnTo>
                </a:path>
              </a:pathLst>
            </a:custGeom>
            <a:no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任意多边形 16">
              <a:extLst>
                <a:ext uri="{FF2B5EF4-FFF2-40B4-BE49-F238E27FC236}">
                  <a16:creationId xmlns:a16="http://schemas.microsoft.com/office/drawing/2014/main" xmlns="" id="{B0258C63-3C86-421E-A482-EBB3E12D8941}"/>
                </a:ext>
              </a:extLst>
            </p:cNvPr>
            <p:cNvSpPr/>
            <p:nvPr/>
          </p:nvSpPr>
          <p:spPr bwMode="auto">
            <a:xfrm>
              <a:off x="3125788" y="4656137"/>
              <a:ext cx="1989137" cy="627062"/>
            </a:xfrm>
            <a:custGeom>
              <a:avLst/>
              <a:gdLst>
                <a:gd name="connsiteX0" fmla="*/ 0 w 2055795"/>
                <a:gd name="connsiteY0" fmla="*/ 0 h 627017"/>
                <a:gd name="connsiteX1" fmla="*/ 2055795 w 2055795"/>
                <a:gd name="connsiteY1" fmla="*/ 0 h 627017"/>
                <a:gd name="connsiteX2" fmla="*/ 2055795 w 2055795"/>
                <a:gd name="connsiteY2" fmla="*/ 627017 h 627017"/>
                <a:gd name="connsiteX3" fmla="*/ 0 w 2055795"/>
                <a:gd name="connsiteY3" fmla="*/ 627017 h 627017"/>
                <a:gd name="connsiteX4" fmla="*/ 0 w 2055795"/>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795" h="627017">
                  <a:moveTo>
                    <a:pt x="0" y="0"/>
                  </a:moveTo>
                  <a:lnTo>
                    <a:pt x="2055795" y="0"/>
                  </a:lnTo>
                  <a:lnTo>
                    <a:pt x="2055795" y="627017"/>
                  </a:lnTo>
                  <a:lnTo>
                    <a:pt x="0" y="627017"/>
                  </a:lnTo>
                  <a:lnTo>
                    <a:pt x="0" y="0"/>
                  </a:lnTo>
                  <a:close/>
                </a:path>
              </a:pathLst>
            </a:custGeom>
            <a:solidFill>
              <a:srgbClr val="B26A3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马克思主义</a:t>
              </a:r>
            </a:p>
          </p:txBody>
        </p:sp>
        <p:sp>
          <p:nvSpPr>
            <p:cNvPr id="23" name="任意多边形 17">
              <a:extLst>
                <a:ext uri="{FF2B5EF4-FFF2-40B4-BE49-F238E27FC236}">
                  <a16:creationId xmlns:a16="http://schemas.microsoft.com/office/drawing/2014/main" xmlns="" id="{3E042349-324D-4970-B009-525164D8FBA3}"/>
                </a:ext>
              </a:extLst>
            </p:cNvPr>
            <p:cNvSpPr/>
            <p:nvPr/>
          </p:nvSpPr>
          <p:spPr bwMode="auto">
            <a:xfrm>
              <a:off x="5481638" y="3771900"/>
              <a:ext cx="3578225" cy="627063"/>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B26A3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马克思主义哲学</a:t>
              </a:r>
            </a:p>
          </p:txBody>
        </p:sp>
        <p:sp>
          <p:nvSpPr>
            <p:cNvPr id="24" name="任意多边形 18">
              <a:extLst>
                <a:ext uri="{FF2B5EF4-FFF2-40B4-BE49-F238E27FC236}">
                  <a16:creationId xmlns:a16="http://schemas.microsoft.com/office/drawing/2014/main" xmlns="" id="{9B5E7F8E-890E-4815-A5DE-4FB901DAB107}"/>
                </a:ext>
              </a:extLst>
            </p:cNvPr>
            <p:cNvSpPr/>
            <p:nvPr/>
          </p:nvSpPr>
          <p:spPr bwMode="auto">
            <a:xfrm>
              <a:off x="5481638" y="4656138"/>
              <a:ext cx="3578225" cy="627062"/>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B26A3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马克思主义政治经济学</a:t>
              </a:r>
            </a:p>
          </p:txBody>
        </p:sp>
        <p:sp>
          <p:nvSpPr>
            <p:cNvPr id="25" name="任意多边形 19">
              <a:extLst>
                <a:ext uri="{FF2B5EF4-FFF2-40B4-BE49-F238E27FC236}">
                  <a16:creationId xmlns:a16="http://schemas.microsoft.com/office/drawing/2014/main" xmlns="" id="{8C1B54B4-22B5-4C20-9A13-2FF71D7D410E}"/>
                </a:ext>
              </a:extLst>
            </p:cNvPr>
            <p:cNvSpPr/>
            <p:nvPr/>
          </p:nvSpPr>
          <p:spPr bwMode="auto">
            <a:xfrm>
              <a:off x="5481638" y="5540375"/>
              <a:ext cx="3578225" cy="627063"/>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B26A3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科学社会主义</a:t>
              </a:r>
            </a:p>
          </p:txBody>
        </p:sp>
      </p:grpSp>
      <p:sp>
        <p:nvSpPr>
          <p:cNvPr id="17" name="文本框 16">
            <a:extLst>
              <a:ext uri="{FF2B5EF4-FFF2-40B4-BE49-F238E27FC236}">
                <a16:creationId xmlns:a16="http://schemas.microsoft.com/office/drawing/2014/main" xmlns="" id="{414B5E03-5078-441C-8A4B-379255600B01}"/>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一、什么是马克思主义</a:t>
            </a:r>
          </a:p>
        </p:txBody>
      </p:sp>
      <p:sp>
        <p:nvSpPr>
          <p:cNvPr id="10" name="矩形 9">
            <a:extLst>
              <a:ext uri="{FF2B5EF4-FFF2-40B4-BE49-F238E27FC236}">
                <a16:creationId xmlns:a16="http://schemas.microsoft.com/office/drawing/2014/main" xmlns="" id="{176A4959-0B9C-425C-A0EE-93A298110F20}"/>
              </a:ext>
            </a:extLst>
          </p:cNvPr>
          <p:cNvSpPr/>
          <p:nvPr/>
        </p:nvSpPr>
        <p:spPr>
          <a:xfrm>
            <a:off x="7049940" y="3408472"/>
            <a:ext cx="2651608" cy="523220"/>
          </a:xfrm>
          <a:prstGeom prst="rect">
            <a:avLst/>
          </a:prstGeom>
        </p:spPr>
        <p:txBody>
          <a:bodyPr wrap="square">
            <a:spAutoFit/>
          </a:bodyPr>
          <a:lstStyle/>
          <a:p>
            <a:r>
              <a:rPr lang="zh-CN" altLang="en-US" sz="2800" b="1" dirty="0">
                <a:solidFill>
                  <a:srgbClr val="995A2F"/>
                </a:solidFill>
                <a:latin typeface="微软雅黑" panose="020B0503020204020204" pitchFamily="34" charset="-122"/>
                <a:ea typeface="微软雅黑" panose="020B0503020204020204" pitchFamily="34" charset="-122"/>
              </a:rPr>
              <a:t>基本组成部分</a:t>
            </a:r>
            <a:endParaRPr lang="zh-CN" altLang="en-US" sz="2800" b="1" dirty="0">
              <a:solidFill>
                <a:srgbClr val="995A2F"/>
              </a:solidFill>
            </a:endParaRPr>
          </a:p>
        </p:txBody>
      </p:sp>
      <p:sp>
        <p:nvSpPr>
          <p:cNvPr id="42" name="流程图: 可选过程 41">
            <a:extLst>
              <a:ext uri="{FF2B5EF4-FFF2-40B4-BE49-F238E27FC236}">
                <a16:creationId xmlns:a16="http://schemas.microsoft.com/office/drawing/2014/main" xmlns="" id="{1B2D852A-1EDF-438F-A403-EF63ED08B4F1}"/>
              </a:ext>
            </a:extLst>
          </p:cNvPr>
          <p:cNvSpPr/>
          <p:nvPr/>
        </p:nvSpPr>
        <p:spPr>
          <a:xfrm>
            <a:off x="3016425" y="1216431"/>
            <a:ext cx="1723952" cy="1297655"/>
          </a:xfrm>
          <a:prstGeom prst="flowChartAlternateProcess">
            <a:avLst/>
          </a:prstGeom>
          <a:solidFill>
            <a:srgbClr val="B26A37"/>
          </a:solidFill>
          <a:ln w="12700" cap="flat" cmpd="thinThick" algn="ctr">
            <a:noFill/>
            <a:prstDash val="solid"/>
            <a:miter lim="800000"/>
          </a:ln>
          <a:effectLst/>
        </p:spPr>
        <p:txBody>
          <a:bodyPr rtlCol="0" anchor="ctr"/>
          <a:lstStyle/>
          <a:p>
            <a:pPr lvl="0" algn="ctr" eaLnBrk="1" fontAlgn="auto" hangingPunct="1">
              <a:spcBef>
                <a:spcPts val="0"/>
              </a:spcBef>
              <a:spcAft>
                <a:spcPts val="0"/>
              </a:spcAft>
              <a:defRPr/>
            </a:pPr>
            <a:r>
              <a:rPr lang="zh-CN" altLang="en-US" sz="3600" b="1" kern="0" dirty="0">
                <a:solidFill>
                  <a:sysClr val="window" lastClr="FFFFFF"/>
                </a:solidFill>
                <a:latin typeface="微软雅黑" panose="020B0503020204020204" pitchFamily="34" charset="-122"/>
                <a:ea typeface="微软雅黑" panose="020B0503020204020204" pitchFamily="34" charset="-122"/>
                <a:sym typeface="印品黑体" panose="00000500000000000000" pitchFamily="2" charset="-122"/>
              </a:rPr>
              <a:t>马克思主义</a:t>
            </a:r>
            <a:endParaRPr kumimoji="0" lang="zh-CN" altLang="en-US" sz="3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印品黑体" panose="00000500000000000000" pitchFamily="2" charset="-122"/>
            </a:endParaRPr>
          </a:p>
        </p:txBody>
      </p:sp>
      <p:sp>
        <p:nvSpPr>
          <p:cNvPr id="43" name="五边形 21">
            <a:extLst>
              <a:ext uri="{FF2B5EF4-FFF2-40B4-BE49-F238E27FC236}">
                <a16:creationId xmlns:a16="http://schemas.microsoft.com/office/drawing/2014/main" xmlns="" id="{4660443E-1080-4A8D-B96F-CF0D448437FC}"/>
              </a:ext>
            </a:extLst>
          </p:cNvPr>
          <p:cNvSpPr/>
          <p:nvPr/>
        </p:nvSpPr>
        <p:spPr>
          <a:xfrm>
            <a:off x="4965538" y="1564086"/>
            <a:ext cx="386875" cy="602343"/>
          </a:xfrm>
          <a:prstGeom prst="homePlate">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印品黑体" panose="00000500000000000000" pitchFamily="2" charset="-122"/>
            </a:endParaRPr>
          </a:p>
        </p:txBody>
      </p:sp>
      <p:sp>
        <p:nvSpPr>
          <p:cNvPr id="14" name="矩形 13">
            <a:extLst>
              <a:ext uri="{FF2B5EF4-FFF2-40B4-BE49-F238E27FC236}">
                <a16:creationId xmlns:a16="http://schemas.microsoft.com/office/drawing/2014/main" xmlns="" id="{7AD9CAE8-D577-446B-9C11-DAE897137B0B}"/>
              </a:ext>
            </a:extLst>
          </p:cNvPr>
          <p:cNvSpPr/>
          <p:nvPr/>
        </p:nvSpPr>
        <p:spPr>
          <a:xfrm>
            <a:off x="5471045" y="1620894"/>
            <a:ext cx="4148206" cy="461665"/>
          </a:xfrm>
          <a:prstGeom prst="rect">
            <a:avLst/>
          </a:prstGeom>
        </p:spPr>
        <p:txBody>
          <a:bodyPr wrap="square">
            <a:spAutoFit/>
          </a:bodyPr>
          <a:lstStyle/>
          <a:p>
            <a:r>
              <a:rPr lang="zh-CN" altLang="en-US" sz="2400" dirty="0">
                <a:solidFill>
                  <a:srgbClr val="995A2F"/>
                </a:solidFill>
                <a:latin typeface="微软雅黑" panose="020B0503020204020204" pitchFamily="34" charset="-122"/>
                <a:ea typeface="微软雅黑" panose="020B0503020204020204" pitchFamily="34" charset="-122"/>
              </a:rPr>
              <a:t>是一个博大精深的理论体系</a:t>
            </a:r>
            <a:endParaRPr lang="zh-CN" altLang="en-US" dirty="0">
              <a:solidFill>
                <a:srgbClr val="995A2F"/>
              </a:solidFill>
            </a:endParaRPr>
          </a:p>
        </p:txBody>
      </p:sp>
      <p:pic>
        <p:nvPicPr>
          <p:cNvPr id="41" name="图片 40">
            <a:extLst>
              <a:ext uri="{FF2B5EF4-FFF2-40B4-BE49-F238E27FC236}">
                <a16:creationId xmlns:a16="http://schemas.microsoft.com/office/drawing/2014/main" xmlns="" id="{3CA7355E-0AAB-4820-A2B0-82CC4556798D}"/>
              </a:ext>
            </a:extLst>
          </p:cNvPr>
          <p:cNvPicPr>
            <a:picLocks noChangeAspect="1"/>
          </p:cNvPicPr>
          <p:nvPr/>
        </p:nvPicPr>
        <p:blipFill rotWithShape="1">
          <a:blip r:embed="rId2">
            <a:clrChange>
              <a:clrFrom>
                <a:srgbClr val="FFFFFF"/>
              </a:clrFrom>
              <a:clrTo>
                <a:srgbClr val="FFFFFF">
                  <a:alpha val="0"/>
                </a:srgbClr>
              </a:clrTo>
            </a:clrChange>
          </a:blip>
          <a:srcRect l="14325" r="14246"/>
          <a:stretch/>
        </p:blipFill>
        <p:spPr>
          <a:xfrm>
            <a:off x="70582" y="3177518"/>
            <a:ext cx="4669795" cy="3680482"/>
          </a:xfrm>
          <a:prstGeom prst="rect">
            <a:avLst/>
          </a:prstGeom>
        </p:spPr>
      </p:pic>
    </p:spTree>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2D994DED-AFAA-40E3-9042-F64CF33110B8}"/>
              </a:ext>
            </a:extLst>
          </p:cNvPr>
          <p:cNvPicPr>
            <a:picLocks noChangeAspect="1"/>
          </p:cNvPicPr>
          <p:nvPr/>
        </p:nvPicPr>
        <p:blipFill rotWithShape="1">
          <a:blip r:embed="rId3"/>
          <a:srcRect t="43229" b="7782"/>
          <a:stretch/>
        </p:blipFill>
        <p:spPr>
          <a:xfrm>
            <a:off x="0" y="0"/>
            <a:ext cx="12192000" cy="3732993"/>
          </a:xfrm>
          <a:prstGeom prst="rect">
            <a:avLst/>
          </a:prstGeom>
        </p:spPr>
      </p:pic>
      <p:sp>
        <p:nvSpPr>
          <p:cNvPr id="5" name="矩形"/>
          <p:cNvSpPr/>
          <p:nvPr/>
        </p:nvSpPr>
        <p:spPr>
          <a:xfrm>
            <a:off x="8423101" y="0"/>
            <a:ext cx="2462029" cy="327977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37" name="文本"/>
          <p:cNvSpPr/>
          <p:nvPr/>
        </p:nvSpPr>
        <p:spPr>
          <a:xfrm>
            <a:off x="767862" y="4331954"/>
            <a:ext cx="10656277" cy="1689052"/>
          </a:xfrm>
          <a:prstGeom prst="rect">
            <a:avLst/>
          </a:prstGeom>
        </p:spPr>
        <p:txBody>
          <a:bodyPr wrap="square">
            <a:spAutoFit/>
          </a:bodyPr>
          <a:lstStyle/>
          <a:p>
            <a:pPr lvl="0" indent="720725" algn="just" eaLnBrk="1" fontAlgn="auto" hangingPunct="1">
              <a:lnSpc>
                <a:spcPct val="150000"/>
              </a:lnSpc>
              <a:spcBef>
                <a:spcPts val="0"/>
              </a:spcBef>
              <a:spcAft>
                <a:spcPts val="0"/>
              </a:spcAft>
            </a:pPr>
            <a:r>
              <a:rPr lang="zh-CN" altLang="en-US" sz="2400" b="1" spc="250" dirty="0">
                <a:solidFill>
                  <a:srgbClr val="0C0C0C"/>
                </a:solidFill>
                <a:latin typeface="微软雅黑" panose="020B0503020204020204" pitchFamily="34" charset="-122"/>
                <a:ea typeface="微软雅黑" panose="020B0503020204020204" pitchFamily="34" charset="-122"/>
                <a:sym typeface="字魂36号-正文宋楷" panose="02000000000000000000" pitchFamily="2" charset="-122"/>
              </a:rPr>
              <a:t>从总体上理解和把握什么是马克思主义，了解马克思主义产生的历史过程和发展阶段，掌握马克思主义的鲜明特征，深刻认识马克思主义的当代价值，增强学习和运用马克思主义的自觉性。</a:t>
            </a:r>
          </a:p>
        </p:txBody>
      </p:sp>
      <p:sp>
        <p:nvSpPr>
          <p:cNvPr id="47" name="矩形"/>
          <p:cNvSpPr/>
          <p:nvPr/>
        </p:nvSpPr>
        <p:spPr>
          <a:xfrm>
            <a:off x="8423101" y="3239383"/>
            <a:ext cx="2462029" cy="180000"/>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3" name="矩形"/>
          <p:cNvSpPr/>
          <p:nvPr/>
        </p:nvSpPr>
        <p:spPr>
          <a:xfrm>
            <a:off x="-600" y="3721071"/>
            <a:ext cx="12193200" cy="108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2" name="标题"/>
          <p:cNvSpPr txBox="1">
            <a:spLocks noChangeArrowheads="1"/>
          </p:cNvSpPr>
          <p:nvPr/>
        </p:nvSpPr>
        <p:spPr bwMode="auto">
          <a:xfrm>
            <a:off x="8773498" y="567171"/>
            <a:ext cx="1761233" cy="2214452"/>
          </a:xfrm>
          <a:prstGeom prst="rect">
            <a:avLst/>
          </a:prstGeom>
          <a:noFill/>
          <a:ln>
            <a:noFill/>
          </a:ln>
        </p:spPr>
        <p:txBody>
          <a:bodyPr wrap="none" lIns="144000" rIns="0" anchor="ctr" anchorCtr="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algn="ctr" defTabSz="914377" fontAlgn="auto">
              <a:lnSpc>
                <a:spcPct val="120000"/>
              </a:lnSpc>
              <a:spcBef>
                <a:spcPts val="0"/>
              </a:spcBef>
              <a:spcAft>
                <a:spcPts val="0"/>
              </a:spcAft>
              <a:defRPr/>
            </a:pPr>
            <a:r>
              <a:rPr lang="zh-CN" altLang="en-US" sz="6000" b="1" spc="30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rPr>
              <a:t>学习</a:t>
            </a:r>
            <a:endParaRPr lang="en-US" altLang="zh-CN" sz="6000" b="1" spc="30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endParaRPr>
          </a:p>
          <a:p>
            <a:pPr lvl="0" algn="ctr" defTabSz="914377" fontAlgn="auto">
              <a:lnSpc>
                <a:spcPct val="120000"/>
              </a:lnSpc>
              <a:spcBef>
                <a:spcPts val="0"/>
              </a:spcBef>
              <a:spcAft>
                <a:spcPts val="0"/>
              </a:spcAft>
              <a:defRPr/>
            </a:pPr>
            <a:r>
              <a:rPr lang="zh-CN" altLang="en-US" sz="6000" b="1" spc="30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rPr>
              <a:t>目标</a:t>
            </a:r>
          </a:p>
        </p:txBody>
      </p:sp>
    </p:spTree>
    <p:extLst>
      <p:ext uri="{BB962C8B-B14F-4D97-AF65-F5344CB8AC3E}">
        <p14:creationId xmlns:p14="http://schemas.microsoft.com/office/powerpoint/2010/main" val="243656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outVertical)">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outVertical)">
                                      <p:cBhvr>
                                        <p:cTn id="19" dur="500"/>
                                        <p:tgtEl>
                                          <p:spTgt spid="22"/>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47"/>
                                        </p:tgtEl>
                                        <p:attrNameLst>
                                          <p:attrName>style.visibility</p:attrName>
                                        </p:attrNameLst>
                                      </p:cBhvr>
                                      <p:to>
                                        <p:strVal val="visible"/>
                                      </p:to>
                                    </p:set>
                                    <p:animEffect transition="in" filter="barn(outVertical)">
                                      <p:cBhvr>
                                        <p:cTn id="22" dur="500"/>
                                        <p:tgtEl>
                                          <p:spTgt spid="47"/>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P spid="47" grpId="0" animBg="1"/>
      <p:bldP spid="23"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9460" name="文本框 2">
            <a:extLst>
              <a:ext uri="{FF2B5EF4-FFF2-40B4-BE49-F238E27FC236}">
                <a16:creationId xmlns:a16="http://schemas.microsoft.com/office/drawing/2014/main" xmlns="" id="{65ADF4F4-A017-4030-918D-B7BF5C4FE852}"/>
              </a:ext>
            </a:extLst>
          </p:cNvPr>
          <p:cNvSpPr txBox="1">
            <a:spLocks noChangeArrowheads="1"/>
          </p:cNvSpPr>
          <p:nvPr/>
        </p:nvSpPr>
        <p:spPr bwMode="auto">
          <a:xfrm>
            <a:off x="3579312" y="5648501"/>
            <a:ext cx="68008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1">
              <a:lnSpc>
                <a:spcPct val="10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随着实践和科学的发展而不断丰富自身的内容</a:t>
            </a:r>
          </a:p>
        </p:txBody>
      </p:sp>
      <p:pic>
        <p:nvPicPr>
          <p:cNvPr id="14" name="图片 13">
            <a:extLst>
              <a:ext uri="{FF2B5EF4-FFF2-40B4-BE49-F238E27FC236}">
                <a16:creationId xmlns:a16="http://schemas.microsoft.com/office/drawing/2014/main" xmlns="" id="{B6790512-808F-4E99-A3E0-F179C1898706}"/>
              </a:ext>
            </a:extLst>
          </p:cNvPr>
          <p:cNvPicPr>
            <a:picLocks noChangeAspect="1"/>
          </p:cNvPicPr>
          <p:nvPr/>
        </p:nvPicPr>
        <p:blipFill>
          <a:blip r:embed="rId2"/>
          <a:stretch>
            <a:fillRect/>
          </a:stretch>
        </p:blipFill>
        <p:spPr>
          <a:xfrm>
            <a:off x="5015559" y="1433868"/>
            <a:ext cx="4144962" cy="2797175"/>
          </a:xfrm>
          <a:prstGeom prst="rect">
            <a:avLst/>
          </a:prstGeom>
          <a:ln>
            <a:noFill/>
          </a:ln>
          <a:effectLst>
            <a:outerShdw blurRad="292100" dist="139700" dir="2700000" algn="tl" rotWithShape="0">
              <a:srgbClr val="333333">
                <a:alpha val="65000"/>
              </a:srgbClr>
            </a:outerShdw>
          </a:effectLst>
        </p:spPr>
      </p:pic>
      <p:sp>
        <p:nvSpPr>
          <p:cNvPr id="11" name="文本框 10">
            <a:extLst>
              <a:ext uri="{FF2B5EF4-FFF2-40B4-BE49-F238E27FC236}">
                <a16:creationId xmlns:a16="http://schemas.microsoft.com/office/drawing/2014/main" xmlns="" id="{ED5CC04B-0B41-432D-9349-0F65516E590D}"/>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一、什么是马克思主义</a:t>
            </a:r>
          </a:p>
        </p:txBody>
      </p:sp>
      <p:grpSp>
        <p:nvGrpSpPr>
          <p:cNvPr id="3" name="组合 2">
            <a:extLst>
              <a:ext uri="{FF2B5EF4-FFF2-40B4-BE49-F238E27FC236}">
                <a16:creationId xmlns:a16="http://schemas.microsoft.com/office/drawing/2014/main" xmlns="" id="{721F7D7D-8A2C-4180-9E0F-7B8897EB6724}"/>
              </a:ext>
            </a:extLst>
          </p:cNvPr>
          <p:cNvGrpSpPr/>
          <p:nvPr/>
        </p:nvGrpSpPr>
        <p:grpSpPr>
          <a:xfrm>
            <a:off x="609601" y="1573485"/>
            <a:ext cx="10502099" cy="3631880"/>
            <a:chOff x="389467" y="980817"/>
            <a:chExt cx="10502099" cy="3631880"/>
          </a:xfrm>
        </p:grpSpPr>
        <p:sp>
          <p:nvSpPr>
            <p:cNvPr id="12" name="椭圆 11">
              <a:extLst>
                <a:ext uri="{FF2B5EF4-FFF2-40B4-BE49-F238E27FC236}">
                  <a16:creationId xmlns:a16="http://schemas.microsoft.com/office/drawing/2014/main" xmlns="" id="{6714DAFD-8A13-48CA-8B3F-5747C0C37E05}"/>
                </a:ext>
              </a:extLst>
            </p:cNvPr>
            <p:cNvSpPr/>
            <p:nvPr/>
          </p:nvSpPr>
          <p:spPr>
            <a:xfrm>
              <a:off x="389467" y="980817"/>
              <a:ext cx="2489200" cy="2489200"/>
            </a:xfrm>
            <a:prstGeom prst="ellipse">
              <a:avLst/>
            </a:prstGeom>
            <a:noFill/>
            <a:ln w="15875">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 name="连接符: 肘形 23">
              <a:extLst>
                <a:ext uri="{FF2B5EF4-FFF2-40B4-BE49-F238E27FC236}">
                  <a16:creationId xmlns:a16="http://schemas.microsoft.com/office/drawing/2014/main" xmlns="" id="{6909862E-7E92-4F78-9C35-48893CEC63FB}"/>
                </a:ext>
              </a:extLst>
            </p:cNvPr>
            <p:cNvCxnSpPr>
              <a:cxnSpLocks/>
            </p:cNvCxnSpPr>
            <p:nvPr/>
          </p:nvCxnSpPr>
          <p:spPr>
            <a:xfrm rot="16200000" flipH="1">
              <a:off x="1706067" y="3465721"/>
              <a:ext cx="756000" cy="900000"/>
            </a:xfrm>
            <a:prstGeom prst="bentConnector2">
              <a:avLst/>
            </a:prstGeom>
            <a:ln w="15875">
              <a:solidFill>
                <a:schemeClr val="tx1">
                  <a:lumMod val="85000"/>
                  <a:lumOff val="1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xmlns="" id="{A82FD9C7-2EE1-4A5B-B760-2928EAF7514B}"/>
                </a:ext>
              </a:extLst>
            </p:cNvPr>
            <p:cNvSpPr/>
            <p:nvPr/>
          </p:nvSpPr>
          <p:spPr>
            <a:xfrm>
              <a:off x="2642068" y="3974744"/>
              <a:ext cx="1465135" cy="637953"/>
            </a:xfrm>
            <a:prstGeom prst="rect">
              <a:avLst/>
            </a:prstGeom>
            <a:solidFill>
              <a:srgbClr val="B26A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历史学</a:t>
              </a:r>
            </a:p>
          </p:txBody>
        </p:sp>
        <p:sp>
          <p:nvSpPr>
            <p:cNvPr id="19" name="矩形 18">
              <a:extLst>
                <a:ext uri="{FF2B5EF4-FFF2-40B4-BE49-F238E27FC236}">
                  <a16:creationId xmlns:a16="http://schemas.microsoft.com/office/drawing/2014/main" xmlns="" id="{C18081CD-EC7A-4A17-9D65-1FA9E4BA7B52}"/>
                </a:ext>
              </a:extLst>
            </p:cNvPr>
            <p:cNvSpPr/>
            <p:nvPr/>
          </p:nvSpPr>
          <p:spPr>
            <a:xfrm>
              <a:off x="4264576" y="3974744"/>
              <a:ext cx="1311040" cy="637953"/>
            </a:xfrm>
            <a:prstGeom prst="rect">
              <a:avLst/>
            </a:prstGeom>
            <a:solidFill>
              <a:srgbClr val="B26A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政治学</a:t>
              </a:r>
            </a:p>
          </p:txBody>
        </p:sp>
        <p:sp>
          <p:nvSpPr>
            <p:cNvPr id="20" name="矩形 19">
              <a:extLst>
                <a:ext uri="{FF2B5EF4-FFF2-40B4-BE49-F238E27FC236}">
                  <a16:creationId xmlns:a16="http://schemas.microsoft.com/office/drawing/2014/main" xmlns="" id="{E4CF0AC4-AD5B-40F2-8674-4E30DC438AFD}"/>
                </a:ext>
              </a:extLst>
            </p:cNvPr>
            <p:cNvSpPr/>
            <p:nvPr/>
          </p:nvSpPr>
          <p:spPr>
            <a:xfrm>
              <a:off x="5732991" y="3974744"/>
              <a:ext cx="956974" cy="637953"/>
            </a:xfrm>
            <a:prstGeom prst="rect">
              <a:avLst/>
            </a:prstGeom>
            <a:solidFill>
              <a:srgbClr val="B26A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法学</a:t>
              </a:r>
            </a:p>
          </p:txBody>
        </p:sp>
        <p:sp>
          <p:nvSpPr>
            <p:cNvPr id="21" name="矩形 20">
              <a:extLst>
                <a:ext uri="{FF2B5EF4-FFF2-40B4-BE49-F238E27FC236}">
                  <a16:creationId xmlns:a16="http://schemas.microsoft.com/office/drawing/2014/main" xmlns="" id="{786A9B4E-ED2A-47E2-B597-4326E5F09C72}"/>
                </a:ext>
              </a:extLst>
            </p:cNvPr>
            <p:cNvSpPr/>
            <p:nvPr/>
          </p:nvSpPr>
          <p:spPr>
            <a:xfrm>
              <a:off x="6847338" y="3974744"/>
              <a:ext cx="1243160" cy="637953"/>
            </a:xfrm>
            <a:prstGeom prst="rect">
              <a:avLst/>
            </a:prstGeom>
            <a:solidFill>
              <a:srgbClr val="B26A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文化学</a:t>
              </a:r>
            </a:p>
          </p:txBody>
        </p:sp>
        <p:sp>
          <p:nvSpPr>
            <p:cNvPr id="22" name="矩形 21">
              <a:extLst>
                <a:ext uri="{FF2B5EF4-FFF2-40B4-BE49-F238E27FC236}">
                  <a16:creationId xmlns:a16="http://schemas.microsoft.com/office/drawing/2014/main" xmlns="" id="{DAA3034C-58EC-42E1-B5F3-56B34EA6470F}"/>
                </a:ext>
              </a:extLst>
            </p:cNvPr>
            <p:cNvSpPr/>
            <p:nvPr/>
          </p:nvSpPr>
          <p:spPr>
            <a:xfrm>
              <a:off x="8247871" y="3974744"/>
              <a:ext cx="1243160" cy="637953"/>
            </a:xfrm>
            <a:prstGeom prst="rect">
              <a:avLst/>
            </a:prstGeom>
            <a:solidFill>
              <a:srgbClr val="B26A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新闻学</a:t>
              </a:r>
            </a:p>
          </p:txBody>
        </p:sp>
        <p:sp>
          <p:nvSpPr>
            <p:cNvPr id="23" name="矩形 22">
              <a:extLst>
                <a:ext uri="{FF2B5EF4-FFF2-40B4-BE49-F238E27FC236}">
                  <a16:creationId xmlns:a16="http://schemas.microsoft.com/office/drawing/2014/main" xmlns="" id="{95477F1A-B4EB-41F6-A8B7-71C0BC96C053}"/>
                </a:ext>
              </a:extLst>
            </p:cNvPr>
            <p:cNvSpPr/>
            <p:nvPr/>
          </p:nvSpPr>
          <p:spPr>
            <a:xfrm>
              <a:off x="9648406" y="3974744"/>
              <a:ext cx="1243160" cy="637953"/>
            </a:xfrm>
            <a:prstGeom prst="rect">
              <a:avLst/>
            </a:prstGeom>
            <a:solidFill>
              <a:srgbClr val="B26A3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军事学</a:t>
              </a:r>
            </a:p>
          </p:txBody>
        </p:sp>
        <p:sp>
          <p:nvSpPr>
            <p:cNvPr id="24" name="文本框 2">
              <a:extLst>
                <a:ext uri="{FF2B5EF4-FFF2-40B4-BE49-F238E27FC236}">
                  <a16:creationId xmlns:a16="http://schemas.microsoft.com/office/drawing/2014/main" xmlns="" id="{C436409B-6C46-429D-94C9-9C5BE477469F}"/>
                </a:ext>
              </a:extLst>
            </p:cNvPr>
            <p:cNvSpPr txBox="1">
              <a:spLocks noChangeArrowheads="1"/>
            </p:cNvSpPr>
            <p:nvPr/>
          </p:nvSpPr>
          <p:spPr bwMode="auto">
            <a:xfrm>
              <a:off x="438385" y="1380891"/>
              <a:ext cx="244028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ctr" eaLnBrk="1" hangingPunct="1">
                <a:lnSpc>
                  <a:spcPct val="150000"/>
                </a:lnSpc>
                <a:spcBef>
                  <a:spcPts val="0"/>
                </a:spcBef>
                <a:buNone/>
                <a:defRPr/>
              </a:pPr>
              <a:r>
                <a:rPr lang="zh-CN" altLang="en-US" sz="2400" b="1" dirty="0">
                  <a:solidFill>
                    <a:prstClr val="black"/>
                  </a:solidFill>
                  <a:latin typeface="微软雅黑" panose="020B0503020204020204" pitchFamily="34" charset="-122"/>
                </a:rPr>
                <a:t>马克思主义</a:t>
              </a:r>
              <a:endParaRPr lang="en-US" altLang="zh-CN" sz="2400" b="1" dirty="0">
                <a:solidFill>
                  <a:prstClr val="black"/>
                </a:solidFill>
                <a:latin typeface="微软雅黑" panose="020B0503020204020204" pitchFamily="34" charset="-122"/>
              </a:endParaRPr>
            </a:p>
            <a:p>
              <a:pPr lvl="0" indent="0" algn="ctr" eaLnBrk="1" hangingPunct="1">
                <a:lnSpc>
                  <a:spcPct val="150000"/>
                </a:lnSpc>
                <a:spcBef>
                  <a:spcPts val="0"/>
                </a:spcBef>
                <a:buNone/>
                <a:defRPr/>
              </a:pPr>
              <a:r>
                <a:rPr lang="zh-CN" altLang="en-US" sz="2400" b="1" dirty="0">
                  <a:solidFill>
                    <a:prstClr val="black"/>
                  </a:solidFill>
                  <a:latin typeface="微软雅黑" panose="020B0503020204020204" pitchFamily="34" charset="-122"/>
                </a:rPr>
                <a:t>包含着其他许多知识领域</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ndParaRPr>
            </a:p>
          </p:txBody>
        </p:sp>
      </p:grpSp>
    </p:spTree>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xmlns="" id="{383EE368-42AF-4853-8C90-567CD1D6114E}"/>
              </a:ext>
            </a:extLst>
          </p:cNvPr>
          <p:cNvPicPr>
            <a:picLocks noChangeAspect="1"/>
          </p:cNvPicPr>
          <p:nvPr/>
        </p:nvPicPr>
        <p:blipFill rotWithShape="1">
          <a:blip r:embed="rId3"/>
          <a:srcRect l="20029"/>
          <a:stretch/>
        </p:blipFill>
        <p:spPr>
          <a:xfrm>
            <a:off x="0" y="0"/>
            <a:ext cx="7578436" cy="6854675"/>
          </a:xfrm>
          <a:prstGeom prst="rect">
            <a:avLst/>
          </a:prstGeom>
        </p:spPr>
      </p:pic>
      <p:sp>
        <p:nvSpPr>
          <p:cNvPr id="3" name="矩形 2"/>
          <p:cNvSpPr/>
          <p:nvPr/>
        </p:nvSpPr>
        <p:spPr>
          <a:xfrm flipH="1">
            <a:off x="0" y="0"/>
            <a:ext cx="12192000" cy="6858000"/>
          </a:xfrm>
          <a:prstGeom prst="rect">
            <a:avLst/>
          </a:prstGeom>
          <a:gradFill>
            <a:gsLst>
              <a:gs pos="0">
                <a:srgbClr val="FFFFFF"/>
              </a:gs>
              <a:gs pos="50000">
                <a:srgbClr val="FFFFFF">
                  <a:alpha val="100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nvGrpSpPr>
          <p:cNvPr id="8" name="组合 7"/>
          <p:cNvGrpSpPr/>
          <p:nvPr/>
        </p:nvGrpSpPr>
        <p:grpSpPr>
          <a:xfrm>
            <a:off x="5568315" y="1754474"/>
            <a:ext cx="527685" cy="527685"/>
            <a:chOff x="4488872" y="1012229"/>
            <a:chExt cx="434008" cy="434008"/>
          </a:xfrm>
        </p:grpSpPr>
        <p:sp>
          <p:nvSpPr>
            <p:cNvPr id="67" name="椭圆 66"/>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10" name="组合 9"/>
          <p:cNvGrpSpPr/>
          <p:nvPr/>
        </p:nvGrpSpPr>
        <p:grpSpPr>
          <a:xfrm>
            <a:off x="6309592" y="1746854"/>
            <a:ext cx="4890655" cy="542925"/>
            <a:chOff x="5341828" y="1130254"/>
            <a:chExt cx="4024289" cy="446543"/>
          </a:xfrm>
        </p:grpSpPr>
        <p:sp>
          <p:nvSpPr>
            <p:cNvPr id="7" name="矩形 6"/>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5" name="Text Box 11"/>
            <p:cNvSpPr txBox="1">
              <a:spLocks noChangeArrowheads="1"/>
            </p:cNvSpPr>
            <p:nvPr/>
          </p:nvSpPr>
          <p:spPr bwMode="auto">
            <a:xfrm>
              <a:off x="5383627" y="1151342"/>
              <a:ext cx="3982488"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fontAlgn="auto" hangingPunct="1">
                <a:spcBef>
                  <a:spcPct val="5000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第二章  实践与认识及其发展规律</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6" name="Text Box 11">
              <a:hlinkClick r:id="rId4" action="ppaction://hlinksldjump"/>
            </p:cNvPr>
            <p:cNvSpPr txBox="1">
              <a:spLocks noChangeArrowheads="1"/>
            </p:cNvSpPr>
            <p:nvPr/>
          </p:nvSpPr>
          <p:spPr bwMode="auto">
            <a:xfrm>
              <a:off x="5986767" y="1151341"/>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endPar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p:txBody>
        </p:sp>
      </p:grpSp>
      <p:sp>
        <p:nvSpPr>
          <p:cNvPr id="15" name="文本框 14"/>
          <p:cNvSpPr txBox="1"/>
          <p:nvPr/>
        </p:nvSpPr>
        <p:spPr>
          <a:xfrm>
            <a:off x="2655796" y="3935113"/>
            <a:ext cx="2115820"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思源宋体" panose="02020400000000000000" charset="-122"/>
              </a:rPr>
              <a:t>CONTENTS</a:t>
            </a:r>
          </a:p>
        </p:txBody>
      </p:sp>
      <p:sp>
        <p:nvSpPr>
          <p:cNvPr id="16" name="文本框 15"/>
          <p:cNvSpPr txBox="1"/>
          <p:nvPr/>
        </p:nvSpPr>
        <p:spPr>
          <a:xfrm>
            <a:off x="1260156" y="1611261"/>
            <a:ext cx="4572000" cy="2369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马克思主义基本原理</a:t>
            </a:r>
            <a:endParaRPr kumimoji="0" lang="en-US" altLang="zh-CN" sz="5400" b="1"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目</a:t>
            </a:r>
            <a:r>
              <a:rPr kumimoji="0" lang="en-US" altLang="zh-CN" sz="4000" b="1"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 </a:t>
            </a:r>
            <a:r>
              <a:rPr kumimoji="0" lang="zh-CN" altLang="en-US" sz="4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录</a:t>
            </a:r>
          </a:p>
        </p:txBody>
      </p:sp>
      <p:grpSp>
        <p:nvGrpSpPr>
          <p:cNvPr id="30" name="组合 29">
            <a:extLst>
              <a:ext uri="{FF2B5EF4-FFF2-40B4-BE49-F238E27FC236}">
                <a16:creationId xmlns:a16="http://schemas.microsoft.com/office/drawing/2014/main" xmlns="" id="{2B21E6D0-9A61-41AA-96F8-4A84FCFBE31D}"/>
              </a:ext>
            </a:extLst>
          </p:cNvPr>
          <p:cNvGrpSpPr/>
          <p:nvPr/>
        </p:nvGrpSpPr>
        <p:grpSpPr>
          <a:xfrm>
            <a:off x="5568315" y="2670647"/>
            <a:ext cx="527685" cy="527685"/>
            <a:chOff x="4488872" y="1012229"/>
            <a:chExt cx="434008" cy="434008"/>
          </a:xfrm>
        </p:grpSpPr>
        <p:sp>
          <p:nvSpPr>
            <p:cNvPr id="31" name="椭圆 30">
              <a:extLst>
                <a:ext uri="{FF2B5EF4-FFF2-40B4-BE49-F238E27FC236}">
                  <a16:creationId xmlns:a16="http://schemas.microsoft.com/office/drawing/2014/main" xmlns="" id="{06BE561E-31DA-4E36-B249-B2486EBA691A}"/>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2" name="椭圆 31">
              <a:extLst>
                <a:ext uri="{FF2B5EF4-FFF2-40B4-BE49-F238E27FC236}">
                  <a16:creationId xmlns:a16="http://schemas.microsoft.com/office/drawing/2014/main" xmlns="" id="{3DFC8855-7A06-4DB6-8CCB-0FE383A82856}"/>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33" name="组合 32">
            <a:extLst>
              <a:ext uri="{FF2B5EF4-FFF2-40B4-BE49-F238E27FC236}">
                <a16:creationId xmlns:a16="http://schemas.microsoft.com/office/drawing/2014/main" xmlns="" id="{B645C9C6-1BC8-48A4-B9CE-616B25067401}"/>
              </a:ext>
            </a:extLst>
          </p:cNvPr>
          <p:cNvGrpSpPr/>
          <p:nvPr/>
        </p:nvGrpSpPr>
        <p:grpSpPr>
          <a:xfrm>
            <a:off x="6309592" y="2663027"/>
            <a:ext cx="4890655" cy="542925"/>
            <a:chOff x="5341828" y="1130254"/>
            <a:chExt cx="4024289" cy="446543"/>
          </a:xfrm>
        </p:grpSpPr>
        <p:sp>
          <p:nvSpPr>
            <p:cNvPr id="34" name="矩形 33">
              <a:extLst>
                <a:ext uri="{FF2B5EF4-FFF2-40B4-BE49-F238E27FC236}">
                  <a16:creationId xmlns:a16="http://schemas.microsoft.com/office/drawing/2014/main" xmlns="" id="{461A105A-1066-4343-A06E-BA7690BB25AC}"/>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5" name="Text Box 11">
              <a:extLst>
                <a:ext uri="{FF2B5EF4-FFF2-40B4-BE49-F238E27FC236}">
                  <a16:creationId xmlns:a16="http://schemas.microsoft.com/office/drawing/2014/main" xmlns="" id="{73607AB7-F2D8-40D9-8D95-767BDF087A5B}"/>
                </a:ext>
              </a:extLst>
            </p:cNvPr>
            <p:cNvSpPr txBox="1">
              <a:spLocks noChangeArrowheads="1"/>
            </p:cNvSpPr>
            <p:nvPr/>
          </p:nvSpPr>
          <p:spPr bwMode="auto">
            <a:xfrm>
              <a:off x="5383627" y="1139013"/>
              <a:ext cx="3967163"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fontAlgn="auto" hangingPunct="1">
                <a:spcBef>
                  <a:spcPct val="5000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第三章  人类社会及其发展规律</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6" name="Text Box 11">
              <a:hlinkClick r:id="rId5" action="ppaction://hlinksldjump"/>
              <a:extLst>
                <a:ext uri="{FF2B5EF4-FFF2-40B4-BE49-F238E27FC236}">
                  <a16:creationId xmlns:a16="http://schemas.microsoft.com/office/drawing/2014/main" xmlns="" id="{E2A82A18-A767-4B3D-B709-3C5A54073699}"/>
                </a:ext>
              </a:extLst>
            </p:cNvPr>
            <p:cNvSpPr txBox="1">
              <a:spLocks noChangeArrowheads="1"/>
            </p:cNvSpPr>
            <p:nvPr/>
          </p:nvSpPr>
          <p:spPr bwMode="auto">
            <a:xfrm>
              <a:off x="5986767" y="1139012"/>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endPar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51" name="组合 50">
            <a:extLst>
              <a:ext uri="{FF2B5EF4-FFF2-40B4-BE49-F238E27FC236}">
                <a16:creationId xmlns:a16="http://schemas.microsoft.com/office/drawing/2014/main" xmlns="" id="{1A7EA12B-3EDE-41E3-BCB6-CF1F5D96041B}"/>
              </a:ext>
            </a:extLst>
          </p:cNvPr>
          <p:cNvGrpSpPr/>
          <p:nvPr/>
        </p:nvGrpSpPr>
        <p:grpSpPr>
          <a:xfrm>
            <a:off x="5568315" y="3586820"/>
            <a:ext cx="527685" cy="527685"/>
            <a:chOff x="4488872" y="1012229"/>
            <a:chExt cx="434008" cy="434008"/>
          </a:xfrm>
        </p:grpSpPr>
        <p:sp>
          <p:nvSpPr>
            <p:cNvPr id="53" name="椭圆 52">
              <a:extLst>
                <a:ext uri="{FF2B5EF4-FFF2-40B4-BE49-F238E27FC236}">
                  <a16:creationId xmlns:a16="http://schemas.microsoft.com/office/drawing/2014/main" xmlns="" id="{5B36F75E-8BDE-45AC-BA9D-8B48F6FC99EB}"/>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54" name="椭圆 53">
              <a:extLst>
                <a:ext uri="{FF2B5EF4-FFF2-40B4-BE49-F238E27FC236}">
                  <a16:creationId xmlns:a16="http://schemas.microsoft.com/office/drawing/2014/main" xmlns="" id="{1295EEB6-A8CC-43E2-A38A-246A98EBF660}"/>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55" name="组合 54">
            <a:extLst>
              <a:ext uri="{FF2B5EF4-FFF2-40B4-BE49-F238E27FC236}">
                <a16:creationId xmlns:a16="http://schemas.microsoft.com/office/drawing/2014/main" xmlns="" id="{D3424196-538D-4C2B-8A08-380D72703489}"/>
              </a:ext>
            </a:extLst>
          </p:cNvPr>
          <p:cNvGrpSpPr/>
          <p:nvPr/>
        </p:nvGrpSpPr>
        <p:grpSpPr>
          <a:xfrm>
            <a:off x="6309592" y="3579200"/>
            <a:ext cx="4890655" cy="542925"/>
            <a:chOff x="5341828" y="1130254"/>
            <a:chExt cx="4024289" cy="446543"/>
          </a:xfrm>
        </p:grpSpPr>
        <p:sp>
          <p:nvSpPr>
            <p:cNvPr id="56" name="矩形 55">
              <a:extLst>
                <a:ext uri="{FF2B5EF4-FFF2-40B4-BE49-F238E27FC236}">
                  <a16:creationId xmlns:a16="http://schemas.microsoft.com/office/drawing/2014/main" xmlns="" id="{721256AB-45E5-4364-9206-F70BAA68F27C}"/>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57" name="Text Box 11">
              <a:extLst>
                <a:ext uri="{FF2B5EF4-FFF2-40B4-BE49-F238E27FC236}">
                  <a16:creationId xmlns:a16="http://schemas.microsoft.com/office/drawing/2014/main" xmlns="" id="{E34D3C12-16AF-45BA-A485-C24307CF6A8B}"/>
                </a:ext>
              </a:extLst>
            </p:cNvPr>
            <p:cNvSpPr txBox="1">
              <a:spLocks noChangeArrowheads="1"/>
            </p:cNvSpPr>
            <p:nvPr/>
          </p:nvSpPr>
          <p:spPr bwMode="auto">
            <a:xfrm>
              <a:off x="5383628" y="1139013"/>
              <a:ext cx="3967162"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fontAlgn="auto" hangingPunct="1">
                <a:spcBef>
                  <a:spcPct val="5000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第四章  资本主义的本质及规律</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58" name="Text Box 11">
              <a:hlinkClick r:id="rId6" action="ppaction://hlinksldjump"/>
              <a:extLst>
                <a:ext uri="{FF2B5EF4-FFF2-40B4-BE49-F238E27FC236}">
                  <a16:creationId xmlns:a16="http://schemas.microsoft.com/office/drawing/2014/main" xmlns="" id="{2E23E4FB-3F11-4AFF-83A5-9CB05686566D}"/>
                </a:ext>
              </a:extLst>
            </p:cNvPr>
            <p:cNvSpPr txBox="1">
              <a:spLocks noChangeArrowheads="1"/>
            </p:cNvSpPr>
            <p:nvPr/>
          </p:nvSpPr>
          <p:spPr bwMode="auto">
            <a:xfrm>
              <a:off x="5986767" y="1139013"/>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endPar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59" name="组合 58">
            <a:extLst>
              <a:ext uri="{FF2B5EF4-FFF2-40B4-BE49-F238E27FC236}">
                <a16:creationId xmlns:a16="http://schemas.microsoft.com/office/drawing/2014/main" xmlns="" id="{D1194ED3-C6AD-424C-989A-67AF963C775F}"/>
              </a:ext>
            </a:extLst>
          </p:cNvPr>
          <p:cNvGrpSpPr/>
          <p:nvPr/>
        </p:nvGrpSpPr>
        <p:grpSpPr>
          <a:xfrm>
            <a:off x="5568315" y="4502993"/>
            <a:ext cx="527685" cy="527685"/>
            <a:chOff x="4488872" y="1012229"/>
            <a:chExt cx="434008" cy="434008"/>
          </a:xfrm>
        </p:grpSpPr>
        <p:sp>
          <p:nvSpPr>
            <p:cNvPr id="60" name="椭圆 59">
              <a:extLst>
                <a:ext uri="{FF2B5EF4-FFF2-40B4-BE49-F238E27FC236}">
                  <a16:creationId xmlns:a16="http://schemas.microsoft.com/office/drawing/2014/main" xmlns="" id="{78F26904-D97C-4CD6-8095-BF4B6B2007C5}"/>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1" name="椭圆 60">
              <a:extLst>
                <a:ext uri="{FF2B5EF4-FFF2-40B4-BE49-F238E27FC236}">
                  <a16:creationId xmlns:a16="http://schemas.microsoft.com/office/drawing/2014/main" xmlns="" id="{1952E408-8B69-4F50-BB4B-43B3887DE5B1}"/>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62" name="组合 61">
            <a:extLst>
              <a:ext uri="{FF2B5EF4-FFF2-40B4-BE49-F238E27FC236}">
                <a16:creationId xmlns:a16="http://schemas.microsoft.com/office/drawing/2014/main" xmlns="" id="{4075E164-5EF3-4AC1-A17A-ABD6C6F43493}"/>
              </a:ext>
            </a:extLst>
          </p:cNvPr>
          <p:cNvGrpSpPr/>
          <p:nvPr/>
        </p:nvGrpSpPr>
        <p:grpSpPr>
          <a:xfrm>
            <a:off x="6309592" y="4495373"/>
            <a:ext cx="4890655" cy="542925"/>
            <a:chOff x="5341828" y="1130254"/>
            <a:chExt cx="4024289" cy="446543"/>
          </a:xfrm>
        </p:grpSpPr>
        <p:sp>
          <p:nvSpPr>
            <p:cNvPr id="63" name="矩形 62">
              <a:extLst>
                <a:ext uri="{FF2B5EF4-FFF2-40B4-BE49-F238E27FC236}">
                  <a16:creationId xmlns:a16="http://schemas.microsoft.com/office/drawing/2014/main" xmlns="" id="{F1A6E277-1AE1-4A5E-A429-76F45767B876}"/>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4" name="Text Box 11">
              <a:extLst>
                <a:ext uri="{FF2B5EF4-FFF2-40B4-BE49-F238E27FC236}">
                  <a16:creationId xmlns:a16="http://schemas.microsoft.com/office/drawing/2014/main" xmlns="" id="{2646DF60-B846-4E92-BAF3-691602895DD3}"/>
                </a:ext>
              </a:extLst>
            </p:cNvPr>
            <p:cNvSpPr txBox="1">
              <a:spLocks noChangeArrowheads="1"/>
            </p:cNvSpPr>
            <p:nvPr/>
          </p:nvSpPr>
          <p:spPr bwMode="auto">
            <a:xfrm>
              <a:off x="5383628" y="1139013"/>
              <a:ext cx="3982489"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fontAlgn="auto" hangingPunct="1">
                <a:spcBef>
                  <a:spcPct val="5000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第五章 资本主义的发展及其趋势</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5" name="Text Box 11">
              <a:hlinkClick r:id="rId7" action="ppaction://hlinksldjump"/>
              <a:extLst>
                <a:ext uri="{FF2B5EF4-FFF2-40B4-BE49-F238E27FC236}">
                  <a16:creationId xmlns:a16="http://schemas.microsoft.com/office/drawing/2014/main" xmlns="" id="{0CF14505-3847-4310-AC13-7A22A4AC7DAD}"/>
                </a:ext>
              </a:extLst>
            </p:cNvPr>
            <p:cNvSpPr txBox="1">
              <a:spLocks noChangeArrowheads="1"/>
            </p:cNvSpPr>
            <p:nvPr/>
          </p:nvSpPr>
          <p:spPr bwMode="auto">
            <a:xfrm>
              <a:off x="5986767" y="1139013"/>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endPar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66" name="组合 65">
            <a:extLst>
              <a:ext uri="{FF2B5EF4-FFF2-40B4-BE49-F238E27FC236}">
                <a16:creationId xmlns:a16="http://schemas.microsoft.com/office/drawing/2014/main" xmlns="" id="{729EA55D-68A0-426C-B4B1-0898A57205ED}"/>
              </a:ext>
            </a:extLst>
          </p:cNvPr>
          <p:cNvGrpSpPr/>
          <p:nvPr/>
        </p:nvGrpSpPr>
        <p:grpSpPr>
          <a:xfrm>
            <a:off x="5568315" y="5419165"/>
            <a:ext cx="527685" cy="527685"/>
            <a:chOff x="4488872" y="1012229"/>
            <a:chExt cx="434008" cy="434008"/>
          </a:xfrm>
        </p:grpSpPr>
        <p:sp>
          <p:nvSpPr>
            <p:cNvPr id="69" name="椭圆 68">
              <a:extLst>
                <a:ext uri="{FF2B5EF4-FFF2-40B4-BE49-F238E27FC236}">
                  <a16:creationId xmlns:a16="http://schemas.microsoft.com/office/drawing/2014/main" xmlns="" id="{29B8577B-60B2-4D9D-B2B7-0E4D9DDDA11A}"/>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70" name="椭圆 69">
              <a:extLst>
                <a:ext uri="{FF2B5EF4-FFF2-40B4-BE49-F238E27FC236}">
                  <a16:creationId xmlns:a16="http://schemas.microsoft.com/office/drawing/2014/main" xmlns="" id="{555F1DC9-ADCB-4DE1-A688-2F3C135F603B}"/>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71" name="组合 70">
            <a:extLst>
              <a:ext uri="{FF2B5EF4-FFF2-40B4-BE49-F238E27FC236}">
                <a16:creationId xmlns:a16="http://schemas.microsoft.com/office/drawing/2014/main" xmlns="" id="{C42773E9-5917-46FB-8F8D-F8FA7CBB78FD}"/>
              </a:ext>
            </a:extLst>
          </p:cNvPr>
          <p:cNvGrpSpPr/>
          <p:nvPr/>
        </p:nvGrpSpPr>
        <p:grpSpPr>
          <a:xfrm>
            <a:off x="6309592" y="5411545"/>
            <a:ext cx="4890655" cy="542925"/>
            <a:chOff x="5341828" y="1130254"/>
            <a:chExt cx="4024289" cy="446543"/>
          </a:xfrm>
        </p:grpSpPr>
        <p:sp>
          <p:nvSpPr>
            <p:cNvPr id="72" name="矩形 71">
              <a:extLst>
                <a:ext uri="{FF2B5EF4-FFF2-40B4-BE49-F238E27FC236}">
                  <a16:creationId xmlns:a16="http://schemas.microsoft.com/office/drawing/2014/main" xmlns="" id="{20A92710-D2C2-4E21-863F-AACE5452766A}"/>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73" name="Text Box 11">
              <a:extLst>
                <a:ext uri="{FF2B5EF4-FFF2-40B4-BE49-F238E27FC236}">
                  <a16:creationId xmlns:a16="http://schemas.microsoft.com/office/drawing/2014/main" xmlns="" id="{703AF8D7-77C8-4746-A67F-56E931747BC4}"/>
                </a:ext>
              </a:extLst>
            </p:cNvPr>
            <p:cNvSpPr txBox="1">
              <a:spLocks noChangeArrowheads="1"/>
            </p:cNvSpPr>
            <p:nvPr/>
          </p:nvSpPr>
          <p:spPr bwMode="auto">
            <a:xfrm>
              <a:off x="5383627" y="1139013"/>
              <a:ext cx="3967162"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fontAlgn="auto" hangingPunct="1">
                <a:spcBef>
                  <a:spcPct val="5000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第六章  社会主义的发展及其规律</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74" name="Text Box 11">
              <a:hlinkClick r:id="rId8" action="ppaction://hlinksldjump"/>
              <a:extLst>
                <a:ext uri="{FF2B5EF4-FFF2-40B4-BE49-F238E27FC236}">
                  <a16:creationId xmlns:a16="http://schemas.microsoft.com/office/drawing/2014/main" xmlns="" id="{D97672D7-A011-457E-9096-B621BFFD204D}"/>
                </a:ext>
              </a:extLst>
            </p:cNvPr>
            <p:cNvSpPr txBox="1">
              <a:spLocks noChangeArrowheads="1"/>
            </p:cNvSpPr>
            <p:nvPr/>
          </p:nvSpPr>
          <p:spPr bwMode="auto">
            <a:xfrm>
              <a:off x="5986767" y="1139013"/>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endPar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41" name="组合 40">
            <a:extLst>
              <a:ext uri="{FF2B5EF4-FFF2-40B4-BE49-F238E27FC236}">
                <a16:creationId xmlns:a16="http://schemas.microsoft.com/office/drawing/2014/main" xmlns="" id="{729EA55D-68A0-426C-B4B1-0898A57205ED}"/>
              </a:ext>
            </a:extLst>
          </p:cNvPr>
          <p:cNvGrpSpPr/>
          <p:nvPr/>
        </p:nvGrpSpPr>
        <p:grpSpPr>
          <a:xfrm>
            <a:off x="5549690" y="6205928"/>
            <a:ext cx="527685" cy="527685"/>
            <a:chOff x="4488872" y="1012229"/>
            <a:chExt cx="434008" cy="434008"/>
          </a:xfrm>
        </p:grpSpPr>
        <p:sp>
          <p:nvSpPr>
            <p:cNvPr id="42" name="椭圆 41">
              <a:extLst>
                <a:ext uri="{FF2B5EF4-FFF2-40B4-BE49-F238E27FC236}">
                  <a16:creationId xmlns:a16="http://schemas.microsoft.com/office/drawing/2014/main" xmlns="" id="{29B8577B-60B2-4D9D-B2B7-0E4D9DDDA11A}"/>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3" name="椭圆 42">
              <a:extLst>
                <a:ext uri="{FF2B5EF4-FFF2-40B4-BE49-F238E27FC236}">
                  <a16:creationId xmlns:a16="http://schemas.microsoft.com/office/drawing/2014/main" xmlns="" id="{555F1DC9-ADCB-4DE1-A688-2F3C135F603B}"/>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44" name="组合 43">
            <a:extLst>
              <a:ext uri="{FF2B5EF4-FFF2-40B4-BE49-F238E27FC236}">
                <a16:creationId xmlns:a16="http://schemas.microsoft.com/office/drawing/2014/main" xmlns="" id="{C42773E9-5917-46FB-8F8D-F8FA7CBB78FD}"/>
              </a:ext>
            </a:extLst>
          </p:cNvPr>
          <p:cNvGrpSpPr/>
          <p:nvPr/>
        </p:nvGrpSpPr>
        <p:grpSpPr>
          <a:xfrm>
            <a:off x="6290966" y="6198308"/>
            <a:ext cx="5627125" cy="841646"/>
            <a:chOff x="5341828" y="1130254"/>
            <a:chExt cx="4091402" cy="692234"/>
          </a:xfrm>
        </p:grpSpPr>
        <p:sp>
          <p:nvSpPr>
            <p:cNvPr id="45" name="矩形 44">
              <a:extLst>
                <a:ext uri="{FF2B5EF4-FFF2-40B4-BE49-F238E27FC236}">
                  <a16:creationId xmlns:a16="http://schemas.microsoft.com/office/drawing/2014/main" xmlns="" id="{20A92710-D2C2-4E21-863F-AACE5452766A}"/>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6" name="Text Box 11">
              <a:extLst>
                <a:ext uri="{FF2B5EF4-FFF2-40B4-BE49-F238E27FC236}">
                  <a16:creationId xmlns:a16="http://schemas.microsoft.com/office/drawing/2014/main" xmlns="" id="{703AF8D7-77C8-4746-A67F-56E931747BC4}"/>
                </a:ext>
              </a:extLst>
            </p:cNvPr>
            <p:cNvSpPr txBox="1">
              <a:spLocks noChangeArrowheads="1"/>
            </p:cNvSpPr>
            <p:nvPr/>
          </p:nvSpPr>
          <p:spPr bwMode="auto">
            <a:xfrm>
              <a:off x="5383628" y="1139013"/>
              <a:ext cx="4049602" cy="683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fontAlgn="auto" hangingPunct="1">
                <a:spcBef>
                  <a:spcPct val="5000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第七章 共产主义崇高理想及其最终实现</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7" name="Text Box 11">
              <a:hlinkClick r:id="rId8" action="ppaction://hlinksldjump"/>
              <a:extLst>
                <a:ext uri="{FF2B5EF4-FFF2-40B4-BE49-F238E27FC236}">
                  <a16:creationId xmlns:a16="http://schemas.microsoft.com/office/drawing/2014/main" xmlns="" id="{D97672D7-A011-457E-9096-B621BFFD204D}"/>
                </a:ext>
              </a:extLst>
            </p:cNvPr>
            <p:cNvSpPr txBox="1">
              <a:spLocks noChangeArrowheads="1"/>
            </p:cNvSpPr>
            <p:nvPr/>
          </p:nvSpPr>
          <p:spPr bwMode="auto">
            <a:xfrm>
              <a:off x="5986767" y="1139013"/>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endPar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48" name="组合 47">
            <a:extLst>
              <a:ext uri="{FF2B5EF4-FFF2-40B4-BE49-F238E27FC236}">
                <a16:creationId xmlns:a16="http://schemas.microsoft.com/office/drawing/2014/main" xmlns="" id="{729EA55D-68A0-426C-B4B1-0898A57205ED}"/>
              </a:ext>
            </a:extLst>
          </p:cNvPr>
          <p:cNvGrpSpPr/>
          <p:nvPr/>
        </p:nvGrpSpPr>
        <p:grpSpPr>
          <a:xfrm>
            <a:off x="5568314" y="917186"/>
            <a:ext cx="527685" cy="527685"/>
            <a:chOff x="4488872" y="1012229"/>
            <a:chExt cx="434008" cy="434008"/>
          </a:xfrm>
        </p:grpSpPr>
        <p:sp>
          <p:nvSpPr>
            <p:cNvPr id="49" name="椭圆 48">
              <a:extLst>
                <a:ext uri="{FF2B5EF4-FFF2-40B4-BE49-F238E27FC236}">
                  <a16:creationId xmlns:a16="http://schemas.microsoft.com/office/drawing/2014/main" xmlns="" id="{29B8577B-60B2-4D9D-B2B7-0E4D9DDDA11A}"/>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50" name="椭圆 49">
              <a:extLst>
                <a:ext uri="{FF2B5EF4-FFF2-40B4-BE49-F238E27FC236}">
                  <a16:creationId xmlns:a16="http://schemas.microsoft.com/office/drawing/2014/main" xmlns="" id="{555F1DC9-ADCB-4DE1-A688-2F3C135F603B}"/>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52" name="组合 51">
            <a:extLst>
              <a:ext uri="{FF2B5EF4-FFF2-40B4-BE49-F238E27FC236}">
                <a16:creationId xmlns:a16="http://schemas.microsoft.com/office/drawing/2014/main" xmlns="" id="{C42773E9-5917-46FB-8F8D-F8FA7CBB78FD}"/>
              </a:ext>
            </a:extLst>
          </p:cNvPr>
          <p:cNvGrpSpPr/>
          <p:nvPr/>
        </p:nvGrpSpPr>
        <p:grpSpPr>
          <a:xfrm>
            <a:off x="6309591" y="909566"/>
            <a:ext cx="5494481" cy="542925"/>
            <a:chOff x="5341828" y="1130254"/>
            <a:chExt cx="4521149" cy="446543"/>
          </a:xfrm>
        </p:grpSpPr>
        <p:sp>
          <p:nvSpPr>
            <p:cNvPr id="75" name="矩形 74">
              <a:extLst>
                <a:ext uri="{FF2B5EF4-FFF2-40B4-BE49-F238E27FC236}">
                  <a16:creationId xmlns:a16="http://schemas.microsoft.com/office/drawing/2014/main" xmlns="" id="{20A92710-D2C2-4E21-863F-AACE5452766A}"/>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76" name="Text Box 11">
              <a:extLst>
                <a:ext uri="{FF2B5EF4-FFF2-40B4-BE49-F238E27FC236}">
                  <a16:creationId xmlns:a16="http://schemas.microsoft.com/office/drawing/2014/main" xmlns="" id="{703AF8D7-77C8-4746-A67F-56E931747BC4}"/>
                </a:ext>
              </a:extLst>
            </p:cNvPr>
            <p:cNvSpPr txBox="1">
              <a:spLocks noChangeArrowheads="1"/>
            </p:cNvSpPr>
            <p:nvPr/>
          </p:nvSpPr>
          <p:spPr bwMode="auto">
            <a:xfrm>
              <a:off x="5383627" y="1139013"/>
              <a:ext cx="4479350"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fontAlgn="auto" hangingPunct="1">
                <a:spcBef>
                  <a:spcPct val="5000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第一章 世界的物质性及发展规律</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77" name="Text Box 11">
              <a:hlinkClick r:id="rId8" action="ppaction://hlinksldjump"/>
              <a:extLst>
                <a:ext uri="{FF2B5EF4-FFF2-40B4-BE49-F238E27FC236}">
                  <a16:creationId xmlns:a16="http://schemas.microsoft.com/office/drawing/2014/main" xmlns="" id="{D97672D7-A011-457E-9096-B621BFFD204D}"/>
                </a:ext>
              </a:extLst>
            </p:cNvPr>
            <p:cNvSpPr txBox="1">
              <a:spLocks noChangeArrowheads="1"/>
            </p:cNvSpPr>
            <p:nvPr/>
          </p:nvSpPr>
          <p:spPr bwMode="auto">
            <a:xfrm>
              <a:off x="5986767" y="1139013"/>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endPar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78" name="组合 77">
            <a:extLst>
              <a:ext uri="{FF2B5EF4-FFF2-40B4-BE49-F238E27FC236}">
                <a16:creationId xmlns:a16="http://schemas.microsoft.com/office/drawing/2014/main" xmlns="" id="{729EA55D-68A0-426C-B4B1-0898A57205ED}"/>
              </a:ext>
            </a:extLst>
          </p:cNvPr>
          <p:cNvGrpSpPr/>
          <p:nvPr/>
        </p:nvGrpSpPr>
        <p:grpSpPr>
          <a:xfrm>
            <a:off x="5549689" y="250429"/>
            <a:ext cx="527685" cy="527685"/>
            <a:chOff x="4488872" y="1012229"/>
            <a:chExt cx="434008" cy="434008"/>
          </a:xfrm>
        </p:grpSpPr>
        <p:sp>
          <p:nvSpPr>
            <p:cNvPr id="79" name="椭圆 78">
              <a:extLst>
                <a:ext uri="{FF2B5EF4-FFF2-40B4-BE49-F238E27FC236}">
                  <a16:creationId xmlns:a16="http://schemas.microsoft.com/office/drawing/2014/main" xmlns="" id="{29B8577B-60B2-4D9D-B2B7-0E4D9DDDA11A}"/>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80" name="椭圆 79">
              <a:extLst>
                <a:ext uri="{FF2B5EF4-FFF2-40B4-BE49-F238E27FC236}">
                  <a16:creationId xmlns:a16="http://schemas.microsoft.com/office/drawing/2014/main" xmlns="" id="{555F1DC9-ADCB-4DE1-A688-2F3C135F603B}"/>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81" name="组合 80">
            <a:extLst>
              <a:ext uri="{FF2B5EF4-FFF2-40B4-BE49-F238E27FC236}">
                <a16:creationId xmlns:a16="http://schemas.microsoft.com/office/drawing/2014/main" xmlns="" id="{C42773E9-5917-46FB-8F8D-F8FA7CBB78FD}"/>
              </a:ext>
            </a:extLst>
          </p:cNvPr>
          <p:cNvGrpSpPr/>
          <p:nvPr/>
        </p:nvGrpSpPr>
        <p:grpSpPr>
          <a:xfrm>
            <a:off x="6290966" y="242809"/>
            <a:ext cx="5494481" cy="542925"/>
            <a:chOff x="5341828" y="1130254"/>
            <a:chExt cx="4521149" cy="446543"/>
          </a:xfrm>
        </p:grpSpPr>
        <p:sp>
          <p:nvSpPr>
            <p:cNvPr id="82" name="矩形 81">
              <a:extLst>
                <a:ext uri="{FF2B5EF4-FFF2-40B4-BE49-F238E27FC236}">
                  <a16:creationId xmlns:a16="http://schemas.microsoft.com/office/drawing/2014/main" xmlns="" id="{20A92710-D2C2-4E21-863F-AACE5452766A}"/>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83" name="Text Box 11">
              <a:extLst>
                <a:ext uri="{FF2B5EF4-FFF2-40B4-BE49-F238E27FC236}">
                  <a16:creationId xmlns:a16="http://schemas.microsoft.com/office/drawing/2014/main" xmlns="" id="{703AF8D7-77C8-4746-A67F-56E931747BC4}"/>
                </a:ext>
              </a:extLst>
            </p:cNvPr>
            <p:cNvSpPr txBox="1">
              <a:spLocks noChangeArrowheads="1"/>
            </p:cNvSpPr>
            <p:nvPr/>
          </p:nvSpPr>
          <p:spPr bwMode="auto">
            <a:xfrm>
              <a:off x="5383627" y="1139013"/>
              <a:ext cx="4479350"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fontAlgn="auto" hangingPunct="1">
                <a:spcBef>
                  <a:spcPct val="5000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导论</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spTree>
    <p:custDataLst>
      <p:tags r:id="rId1"/>
    </p:custDataLst>
    <p:extLst>
      <p:ext uri="{BB962C8B-B14F-4D97-AF65-F5344CB8AC3E}">
        <p14:creationId xmlns:p14="http://schemas.microsoft.com/office/powerpoint/2010/main" val="3785829856"/>
      </p:ext>
    </p:extLst>
  </p:cSld>
  <p:clrMapOvr>
    <a:masterClrMapping/>
  </p:clrMapOvr>
  <p:transition>
    <p:wheel spokes="2"/>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xmlns="" id="{383EE368-42AF-4853-8C90-567CD1D6114E}"/>
              </a:ext>
            </a:extLst>
          </p:cNvPr>
          <p:cNvPicPr>
            <a:picLocks noChangeAspect="1"/>
          </p:cNvPicPr>
          <p:nvPr/>
        </p:nvPicPr>
        <p:blipFill rotWithShape="1">
          <a:blip r:embed="rId3"/>
          <a:srcRect l="20029"/>
          <a:stretch/>
        </p:blipFill>
        <p:spPr>
          <a:xfrm>
            <a:off x="0" y="0"/>
            <a:ext cx="7578436" cy="6854675"/>
          </a:xfrm>
          <a:prstGeom prst="rect">
            <a:avLst/>
          </a:prstGeom>
        </p:spPr>
      </p:pic>
      <p:sp>
        <p:nvSpPr>
          <p:cNvPr id="3" name="矩形 2"/>
          <p:cNvSpPr/>
          <p:nvPr/>
        </p:nvSpPr>
        <p:spPr>
          <a:xfrm flipH="1">
            <a:off x="0" y="0"/>
            <a:ext cx="12192000" cy="6858000"/>
          </a:xfrm>
          <a:prstGeom prst="rect">
            <a:avLst/>
          </a:prstGeom>
          <a:gradFill>
            <a:gsLst>
              <a:gs pos="0">
                <a:srgbClr val="FFFFFF"/>
              </a:gs>
              <a:gs pos="50000">
                <a:srgbClr val="FFFFFF">
                  <a:alpha val="100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15" name="文本框 14"/>
          <p:cNvSpPr txBox="1"/>
          <p:nvPr/>
        </p:nvSpPr>
        <p:spPr>
          <a:xfrm>
            <a:off x="2655796" y="3935113"/>
            <a:ext cx="2115820"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思源宋体" panose="02020400000000000000" charset="-122"/>
              </a:rPr>
              <a:t>CONTENTS</a:t>
            </a:r>
          </a:p>
        </p:txBody>
      </p:sp>
      <p:sp>
        <p:nvSpPr>
          <p:cNvPr id="16" name="文本框 15"/>
          <p:cNvSpPr txBox="1"/>
          <p:nvPr/>
        </p:nvSpPr>
        <p:spPr>
          <a:xfrm>
            <a:off x="1260156" y="1611261"/>
            <a:ext cx="4572000" cy="15388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5400" b="1" i="0" u="none" strike="noStrike" kern="1200" cap="none" spc="0" normalizeH="0" baseline="0" noProof="0" dirty="0" smtClean="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dirty="0" smtClean="0">
                <a:solidFill>
                  <a:srgbClr val="000000">
                    <a:lumMod val="75000"/>
                    <a:lumOff val="25000"/>
                  </a:srgbClr>
                </a:solidFill>
                <a:latin typeface="微软雅黑" panose="020B0503020204020204" pitchFamily="34" charset="-122"/>
                <a:ea typeface="微软雅黑" panose="020B0503020204020204" pitchFamily="34" charset="-122"/>
                <a:cs typeface="思源宋体" panose="02020400000000000000" charset="-122"/>
              </a:rPr>
              <a:t>关于考核</a:t>
            </a:r>
            <a:endParaRPr kumimoji="0" lang="zh-CN" altLang="en-US" sz="4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nvGrpSpPr>
          <p:cNvPr id="59" name="组合 58">
            <a:extLst>
              <a:ext uri="{FF2B5EF4-FFF2-40B4-BE49-F238E27FC236}">
                <a16:creationId xmlns:a16="http://schemas.microsoft.com/office/drawing/2014/main" xmlns="" id="{D1194ED3-C6AD-424C-989A-67AF963C775F}"/>
              </a:ext>
            </a:extLst>
          </p:cNvPr>
          <p:cNvGrpSpPr/>
          <p:nvPr/>
        </p:nvGrpSpPr>
        <p:grpSpPr>
          <a:xfrm>
            <a:off x="5512434" y="1392478"/>
            <a:ext cx="527685" cy="527685"/>
            <a:chOff x="4488872" y="1012229"/>
            <a:chExt cx="434008" cy="434008"/>
          </a:xfrm>
        </p:grpSpPr>
        <p:sp>
          <p:nvSpPr>
            <p:cNvPr id="60" name="椭圆 59">
              <a:extLst>
                <a:ext uri="{FF2B5EF4-FFF2-40B4-BE49-F238E27FC236}">
                  <a16:creationId xmlns:a16="http://schemas.microsoft.com/office/drawing/2014/main" xmlns="" id="{78F26904-D97C-4CD6-8095-BF4B6B2007C5}"/>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1" name="椭圆 60">
              <a:extLst>
                <a:ext uri="{FF2B5EF4-FFF2-40B4-BE49-F238E27FC236}">
                  <a16:creationId xmlns:a16="http://schemas.microsoft.com/office/drawing/2014/main" xmlns="" id="{1952E408-8B69-4F50-BB4B-43B3887DE5B1}"/>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62" name="组合 61">
            <a:extLst>
              <a:ext uri="{FF2B5EF4-FFF2-40B4-BE49-F238E27FC236}">
                <a16:creationId xmlns:a16="http://schemas.microsoft.com/office/drawing/2014/main" xmlns="" id="{4075E164-5EF3-4AC1-A17A-ABD6C6F43493}"/>
              </a:ext>
            </a:extLst>
          </p:cNvPr>
          <p:cNvGrpSpPr/>
          <p:nvPr/>
        </p:nvGrpSpPr>
        <p:grpSpPr>
          <a:xfrm>
            <a:off x="6272336" y="1338976"/>
            <a:ext cx="4890655" cy="1486275"/>
            <a:chOff x="5341828" y="1130254"/>
            <a:chExt cx="4024289" cy="446543"/>
          </a:xfrm>
        </p:grpSpPr>
        <p:sp>
          <p:nvSpPr>
            <p:cNvPr id="63" name="矩形 62">
              <a:extLst>
                <a:ext uri="{FF2B5EF4-FFF2-40B4-BE49-F238E27FC236}">
                  <a16:creationId xmlns:a16="http://schemas.microsoft.com/office/drawing/2014/main" xmlns="" id="{F1A6E277-1AE1-4A5E-A429-76F45767B876}"/>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4" name="Text Box 11">
              <a:extLst>
                <a:ext uri="{FF2B5EF4-FFF2-40B4-BE49-F238E27FC236}">
                  <a16:creationId xmlns:a16="http://schemas.microsoft.com/office/drawing/2014/main" xmlns="" id="{2646DF60-B846-4E92-BAF3-691602895DD3}"/>
                </a:ext>
              </a:extLst>
            </p:cNvPr>
            <p:cNvSpPr txBox="1">
              <a:spLocks noChangeArrowheads="1"/>
            </p:cNvSpPr>
            <p:nvPr/>
          </p:nvSpPr>
          <p:spPr bwMode="auto">
            <a:xfrm>
              <a:off x="5383628" y="1139013"/>
              <a:ext cx="3982489" cy="305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fontAlgn="auto" hangingPunct="1">
                <a:spcBef>
                  <a:spcPct val="50000"/>
                </a:spcBef>
                <a:spcAft>
                  <a:spcPts val="0"/>
                </a:spcAft>
                <a:defRPr/>
              </a:pPr>
              <a:r>
                <a:rPr lang="zh-CN" altLang="en-US" sz="2400" b="1" noProof="0"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一、平时成绩</a:t>
              </a:r>
              <a:endParaRPr lang="en-US" altLang="zh-CN" sz="2400" b="1" noProof="0"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endParaRPr>
            </a:p>
            <a:p>
              <a:pPr lvl="0" eaLnBrk="1" fontAlgn="auto" hangingPunct="1">
                <a:spcBef>
                  <a:spcPct val="50000"/>
                </a:spcBef>
                <a:spcAft>
                  <a:spcPts val="0"/>
                </a:spcAft>
                <a:defRPr/>
              </a:pPr>
              <a:r>
                <a:rPr kumimoji="0" lang="zh-CN" altLang="en-US" sz="2400" b="1" i="0" u="none" strike="noStrike" kern="1200" cap="none" spc="0" normalizeH="0" baseline="0" dirty="0" smtClean="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出勤</a:t>
              </a:r>
              <a:r>
                <a:rPr kumimoji="0" lang="en-US" altLang="zh-CN" sz="2400" b="1" i="0" u="none" strike="noStrike" kern="1200" cap="none" spc="0" normalizeH="0" baseline="0" dirty="0" smtClean="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a:t>
              </a: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课堂表现</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5" name="Text Box 11">
              <a:hlinkClick r:id="rId4" action="ppaction://hlinksldjump"/>
              <a:extLst>
                <a:ext uri="{FF2B5EF4-FFF2-40B4-BE49-F238E27FC236}">
                  <a16:creationId xmlns:a16="http://schemas.microsoft.com/office/drawing/2014/main" xmlns="" id="{0CF14505-3847-4310-AC13-7A22A4AC7DAD}"/>
                </a:ext>
              </a:extLst>
            </p:cNvPr>
            <p:cNvSpPr txBox="1">
              <a:spLocks noChangeArrowheads="1"/>
            </p:cNvSpPr>
            <p:nvPr/>
          </p:nvSpPr>
          <p:spPr bwMode="auto">
            <a:xfrm>
              <a:off x="5986767" y="1139013"/>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endPar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66" name="组合 65">
            <a:extLst>
              <a:ext uri="{FF2B5EF4-FFF2-40B4-BE49-F238E27FC236}">
                <a16:creationId xmlns:a16="http://schemas.microsoft.com/office/drawing/2014/main" xmlns="" id="{729EA55D-68A0-426C-B4B1-0898A57205ED}"/>
              </a:ext>
            </a:extLst>
          </p:cNvPr>
          <p:cNvGrpSpPr/>
          <p:nvPr/>
        </p:nvGrpSpPr>
        <p:grpSpPr>
          <a:xfrm>
            <a:off x="5549687" y="3704289"/>
            <a:ext cx="527685" cy="527685"/>
            <a:chOff x="4488872" y="1012229"/>
            <a:chExt cx="434008" cy="434008"/>
          </a:xfrm>
        </p:grpSpPr>
        <p:sp>
          <p:nvSpPr>
            <p:cNvPr id="69" name="椭圆 68">
              <a:extLst>
                <a:ext uri="{FF2B5EF4-FFF2-40B4-BE49-F238E27FC236}">
                  <a16:creationId xmlns:a16="http://schemas.microsoft.com/office/drawing/2014/main" xmlns="" id="{29B8577B-60B2-4D9D-B2B7-0E4D9DDDA11A}"/>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70" name="椭圆 69">
              <a:extLst>
                <a:ext uri="{FF2B5EF4-FFF2-40B4-BE49-F238E27FC236}">
                  <a16:creationId xmlns:a16="http://schemas.microsoft.com/office/drawing/2014/main" xmlns="" id="{555F1DC9-ADCB-4DE1-A688-2F3C135F603B}"/>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71" name="组合 70">
            <a:extLst>
              <a:ext uri="{FF2B5EF4-FFF2-40B4-BE49-F238E27FC236}">
                <a16:creationId xmlns:a16="http://schemas.microsoft.com/office/drawing/2014/main" xmlns="" id="{C42773E9-5917-46FB-8F8D-F8FA7CBB78FD}"/>
              </a:ext>
            </a:extLst>
          </p:cNvPr>
          <p:cNvGrpSpPr/>
          <p:nvPr/>
        </p:nvGrpSpPr>
        <p:grpSpPr>
          <a:xfrm>
            <a:off x="6290964" y="3696667"/>
            <a:ext cx="4890655" cy="3433181"/>
            <a:chOff x="5341828" y="1130254"/>
            <a:chExt cx="4024289" cy="558756"/>
          </a:xfrm>
        </p:grpSpPr>
        <p:sp>
          <p:nvSpPr>
            <p:cNvPr id="72" name="矩形 71">
              <a:extLst>
                <a:ext uri="{FF2B5EF4-FFF2-40B4-BE49-F238E27FC236}">
                  <a16:creationId xmlns:a16="http://schemas.microsoft.com/office/drawing/2014/main" xmlns="" id="{20A92710-D2C2-4E21-863F-AACE5452766A}"/>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73" name="Text Box 11">
              <a:extLst>
                <a:ext uri="{FF2B5EF4-FFF2-40B4-BE49-F238E27FC236}">
                  <a16:creationId xmlns:a16="http://schemas.microsoft.com/office/drawing/2014/main" xmlns="" id="{703AF8D7-77C8-4746-A67F-56E931747BC4}"/>
                </a:ext>
              </a:extLst>
            </p:cNvPr>
            <p:cNvSpPr txBox="1">
              <a:spLocks noChangeArrowheads="1"/>
            </p:cNvSpPr>
            <p:nvPr/>
          </p:nvSpPr>
          <p:spPr bwMode="auto">
            <a:xfrm>
              <a:off x="5383627" y="1139013"/>
              <a:ext cx="3967162" cy="549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1" fontAlgn="auto" hangingPunct="1">
                <a:spcBef>
                  <a:spcPct val="50000"/>
                </a:spcBef>
                <a:spcAft>
                  <a:spcPts val="0"/>
                </a:spcAft>
                <a:defRPr/>
              </a:pPr>
              <a:r>
                <a:rPr lang="zh-CN" altLang="en-US" sz="2400" b="1" noProof="0"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二、考试</a:t>
              </a:r>
              <a:endParaRPr lang="en-US" altLang="zh-CN" sz="2400" b="1" noProof="0"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endParaRPr>
            </a:p>
            <a:p>
              <a:pPr lvl="0" eaLnBrk="1" fontAlgn="auto" hangingPunct="1">
                <a:spcBef>
                  <a:spcPct val="50000"/>
                </a:spcBef>
                <a:spcAft>
                  <a:spcPts val="0"/>
                </a:spcAft>
                <a:defRPr/>
              </a:pPr>
              <a:r>
                <a:rPr kumimoji="0" lang="zh-CN" altLang="en-US" sz="2400" b="1" i="0" u="none" strike="noStrike" kern="1200" cap="none" spc="0" normalizeH="0" baseline="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期</a:t>
              </a:r>
              <a:r>
                <a:rPr kumimoji="0" lang="zh-CN" altLang="en-US" sz="2400" b="1" i="0" u="none" strike="noStrike" kern="1200" cap="none" spc="0" normalizeH="0" baseline="0" dirty="0" smtClean="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中（第</a:t>
              </a:r>
              <a:r>
                <a:rPr kumimoji="0" lang="en-US" altLang="zh-CN" sz="2400" b="1" i="0" u="none" strike="noStrike" kern="1200" cap="none" spc="0" normalizeH="0" baseline="0" dirty="0" smtClean="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9</a:t>
              </a:r>
              <a:r>
                <a:rPr kumimoji="0" lang="zh-CN" altLang="en-US" sz="2400" b="1" i="0" u="none" strike="noStrike" kern="1200" cap="none" spc="0" normalizeH="0" baseline="0" dirty="0" smtClean="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或</a:t>
              </a:r>
              <a:r>
                <a:rPr kumimoji="0" lang="en-US" altLang="zh-CN" sz="2400" b="1" i="0" u="none" strike="noStrike" kern="1200" cap="none" spc="0" normalizeH="0" baseline="0" dirty="0" smtClean="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10</a:t>
              </a:r>
              <a:r>
                <a:rPr kumimoji="0" lang="zh-CN" altLang="en-US" sz="2400" b="1" i="0" u="none" strike="noStrike" kern="1200" cap="none" spc="0" normalizeH="0" baseline="0" dirty="0" smtClean="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周）和期末（第</a:t>
              </a:r>
              <a:r>
                <a:rPr kumimoji="0" lang="en-US" altLang="zh-CN" sz="2400" b="1" i="0" u="none" strike="noStrike" kern="1200" cap="none" spc="0" normalizeH="0" baseline="0" dirty="0" smtClean="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18</a:t>
              </a:r>
              <a:r>
                <a:rPr kumimoji="0" lang="zh-CN" altLang="en-US" sz="2400" b="1" i="0" u="none" strike="noStrike" kern="1200" cap="none" spc="0" normalizeH="0" baseline="0" dirty="0" smtClean="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周左右）</a:t>
              </a:r>
              <a:endParaRPr lang="en-US" altLang="zh-CN"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a:p>
              <a:pPr lvl="0" eaLnBrk="1" fontAlgn="auto" hangingPunct="1">
                <a:spcBef>
                  <a:spcPct val="5000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闭卷</a:t>
              </a:r>
              <a:r>
                <a:rPr lang="zh-CN" altLang="en-US"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考试：单选</a:t>
              </a:r>
              <a:r>
                <a:rPr lang="en-US" altLang="zh-CN"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15</a:t>
              </a:r>
              <a:r>
                <a:rPr lang="zh-CN" altLang="en-US"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分</a:t>
              </a:r>
              <a:r>
                <a:rPr lang="en-US" altLang="zh-CN"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a:t>
              </a:r>
              <a:r>
                <a:rPr lang="zh-CN" altLang="en-US"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多选</a:t>
              </a:r>
              <a:r>
                <a:rPr lang="en-US" altLang="zh-CN"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15</a:t>
              </a:r>
              <a:r>
                <a:rPr lang="zh-CN" altLang="en-US"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分</a:t>
              </a:r>
              <a:r>
                <a:rPr lang="en-US" altLang="zh-CN"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a:t>
              </a:r>
              <a:r>
                <a:rPr lang="zh-CN" altLang="en-US"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主观题</a:t>
              </a:r>
              <a:r>
                <a:rPr lang="en-US" altLang="zh-CN"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70</a:t>
              </a:r>
              <a:r>
                <a:rPr lang="zh-CN" altLang="en-US"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rPr>
                <a:t>分（材料题为主）</a:t>
              </a:r>
              <a:endParaRPr lang="en-US" altLang="zh-CN" sz="2400" b="1" dirty="0" smtClean="0">
                <a:solidFill>
                  <a:srgbClr val="FFFFFF"/>
                </a:solidFill>
                <a:latin typeface="微软雅黑" panose="020B0503020204020204" pitchFamily="34" charset="-122"/>
                <a:ea typeface="微软雅黑" panose="020B0503020204020204" pitchFamily="34" charset="-122"/>
                <a:cs typeface="思源宋体" panose="02020400000000000000" charset="-122"/>
              </a:endParaRPr>
            </a:p>
            <a:p>
              <a:pPr lvl="0" eaLnBrk="1" fontAlgn="auto" hangingPunct="1">
                <a:spcBef>
                  <a:spcPct val="50000"/>
                </a:spcBef>
                <a:spcAft>
                  <a:spcPts val="0"/>
                </a:spcAft>
                <a:defRPr/>
              </a:pP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74" name="Text Box 11">
              <a:hlinkClick r:id="rId5" action="ppaction://hlinksldjump"/>
              <a:extLst>
                <a:ext uri="{FF2B5EF4-FFF2-40B4-BE49-F238E27FC236}">
                  <a16:creationId xmlns:a16="http://schemas.microsoft.com/office/drawing/2014/main" xmlns="" id="{D97672D7-A011-457E-9096-B621BFFD204D}"/>
                </a:ext>
              </a:extLst>
            </p:cNvPr>
            <p:cNvSpPr txBox="1">
              <a:spLocks noChangeArrowheads="1"/>
            </p:cNvSpPr>
            <p:nvPr/>
          </p:nvSpPr>
          <p:spPr bwMode="auto">
            <a:xfrm>
              <a:off x="5991850" y="1139013"/>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endPar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endParaRPr>
            </a:p>
          </p:txBody>
        </p:sp>
      </p:grpSp>
    </p:spTree>
    <p:custDataLst>
      <p:tags r:id="rId1"/>
    </p:custDataLst>
    <p:extLst>
      <p:ext uri="{BB962C8B-B14F-4D97-AF65-F5344CB8AC3E}">
        <p14:creationId xmlns:p14="http://schemas.microsoft.com/office/powerpoint/2010/main" val="3952814657"/>
      </p:ext>
    </p:extLst>
  </p:cSld>
  <p:clrMapOvr>
    <a:masterClrMapping/>
  </p:clrMapOvr>
  <p:transition>
    <p:wheel spokes="2"/>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65B9073-6630-43EF-AAD6-BED3B765DD3B}"/>
              </a:ext>
            </a:extLst>
          </p:cNvPr>
          <p:cNvPicPr>
            <a:picLocks noChangeAspect="1"/>
          </p:cNvPicPr>
          <p:nvPr/>
        </p:nvPicPr>
        <p:blipFill rotWithShape="1">
          <a:blip r:embed="rId2"/>
          <a:srcRect t="10150" b="37908"/>
          <a:stretch/>
        </p:blipFill>
        <p:spPr>
          <a:xfrm>
            <a:off x="0" y="2900040"/>
            <a:ext cx="12192000" cy="3957960"/>
          </a:xfrm>
          <a:prstGeom prst="rect">
            <a:avLst/>
          </a:prstGeom>
        </p:spPr>
      </p:pic>
      <p:grpSp>
        <p:nvGrpSpPr>
          <p:cNvPr id="5" name="组合 4">
            <a:extLst>
              <a:ext uri="{FF2B5EF4-FFF2-40B4-BE49-F238E27FC236}">
                <a16:creationId xmlns:a16="http://schemas.microsoft.com/office/drawing/2014/main" xmlns="" id="{F3251D14-CCB3-44D6-81F6-2B540AA030E0}"/>
              </a:ext>
            </a:extLst>
          </p:cNvPr>
          <p:cNvGrpSpPr/>
          <p:nvPr/>
        </p:nvGrpSpPr>
        <p:grpSpPr>
          <a:xfrm>
            <a:off x="199869" y="186885"/>
            <a:ext cx="11792262" cy="6653320"/>
            <a:chOff x="199869" y="186885"/>
            <a:chExt cx="11792262" cy="6653320"/>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2963333" y="186885"/>
              <a:ext cx="6265334"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lvl="0" algn="ctr" eaLnBrk="1" fontAlgn="auto" hangingPunct="1">
                <a:spcBef>
                  <a:spcPts val="0"/>
                </a:spcBef>
                <a:spcAft>
                  <a:spcPts val="0"/>
                </a:spcAf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a:t>
              </a: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：马克思、恩格斯的著作</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 name="文本框 2">
              <a:extLst>
                <a:ext uri="{FF2B5EF4-FFF2-40B4-BE49-F238E27FC236}">
                  <a16:creationId xmlns:a16="http://schemas.microsoft.com/office/drawing/2014/main" xmlns="" id="{06DCE4AC-9538-4936-A9B0-61528EED06EC}"/>
                </a:ext>
              </a:extLst>
            </p:cNvPr>
            <p:cNvSpPr txBox="1">
              <a:spLocks noChangeArrowheads="1"/>
            </p:cNvSpPr>
            <p:nvPr/>
          </p:nvSpPr>
          <p:spPr bwMode="auto">
            <a:xfrm>
              <a:off x="638969" y="929578"/>
              <a:ext cx="10914062" cy="44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新中国成立后，为了推进马克思列宁主义理论学习和研究，党中央决定成立中共中央编译局，以便有计划有系统地编译马列主义经典著作。</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马克思恩格斯全集</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中文第一版包括</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2000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多篇著作、</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4000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多封书信以及</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400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多篇其他相关文献，</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1956</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年开始出版，</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1985</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年出齐</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卷，总计</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3200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余万字。</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中文第二版计划出版</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卷，分为四个部分，即著作、</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资本论</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及其手稿、书信、笔记，</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1995</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年推出首批卷次，迄今已经出版</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多卷，该版以</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马克思恩格斯全集</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历史考证版（</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MEGA</a:t>
              </a:r>
              <a:r>
                <a:rPr kumimoji="0" lang="en-US" altLang="zh-CN" sz="24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）为蓝本，同时参考德文版、英文版、俄文版等版本；全部文献均按原著文字进行翻译校订，力求更加准确地反映经典作家的原意和风格。</a:t>
              </a:r>
            </a:p>
          </p:txBody>
        </p:sp>
        <p:pic>
          <p:nvPicPr>
            <p:cNvPr id="14" name="图片 2">
              <a:extLst>
                <a:ext uri="{FF2B5EF4-FFF2-40B4-BE49-F238E27FC236}">
                  <a16:creationId xmlns:a16="http://schemas.microsoft.com/office/drawing/2014/main" xmlns="" id="{9753ADFE-2BF9-4B98-A152-28203A99B0A8}"/>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59280" y="4989531"/>
              <a:ext cx="3073441" cy="185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A9D8C226-44F7-4AF6-B9FD-2529040C592C}"/>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一、什么是马克思主义</a:t>
            </a:r>
          </a:p>
        </p:txBody>
      </p:sp>
      <p:grpSp>
        <p:nvGrpSpPr>
          <p:cNvPr id="4" name="组合 3">
            <a:extLst>
              <a:ext uri="{FF2B5EF4-FFF2-40B4-BE49-F238E27FC236}">
                <a16:creationId xmlns:a16="http://schemas.microsoft.com/office/drawing/2014/main" xmlns="" id="{E3FF06BA-6CEE-4E88-AFA9-1B0176546D42}"/>
              </a:ext>
            </a:extLst>
          </p:cNvPr>
          <p:cNvGrpSpPr/>
          <p:nvPr/>
        </p:nvGrpSpPr>
        <p:grpSpPr>
          <a:xfrm>
            <a:off x="857235" y="2085381"/>
            <a:ext cx="10477530" cy="2453063"/>
            <a:chOff x="1330635" y="2608580"/>
            <a:chExt cx="10477530" cy="2453063"/>
          </a:xfrm>
        </p:grpSpPr>
        <p:pic>
          <p:nvPicPr>
            <p:cNvPr id="25607" name="图片 1">
              <a:extLst>
                <a:ext uri="{FF2B5EF4-FFF2-40B4-BE49-F238E27FC236}">
                  <a16:creationId xmlns:a16="http://schemas.microsoft.com/office/drawing/2014/main" xmlns="" id="{7243ED71-D2F6-42C1-9E69-8940B998DB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0635" y="2608580"/>
              <a:ext cx="4018487" cy="2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MH_Other_4">
              <a:extLst>
                <a:ext uri="{FF2B5EF4-FFF2-40B4-BE49-F238E27FC236}">
                  <a16:creationId xmlns:a16="http://schemas.microsoft.com/office/drawing/2014/main" xmlns="" id="{1C8F90DD-9990-4666-B352-07C676820C2D}"/>
                </a:ext>
              </a:extLst>
            </p:cNvPr>
            <p:cNvSpPr/>
            <p:nvPr>
              <p:custDataLst>
                <p:tags r:id="rId3"/>
              </p:custDataLst>
            </p:nvPr>
          </p:nvSpPr>
          <p:spPr bwMode="auto">
            <a:xfrm>
              <a:off x="9204665" y="3424921"/>
              <a:ext cx="1420813" cy="406400"/>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 fmla="*/ 6306410 w 6306410"/>
                <a:gd name="connsiteY0" fmla="*/ 0 h 720080"/>
                <a:gd name="connsiteX1" fmla="*/ 6306410 w 6306410"/>
                <a:gd name="connsiteY1" fmla="*/ 720080 h 720080"/>
                <a:gd name="connsiteX2" fmla="*/ 720080 w 6306410"/>
                <a:gd name="connsiteY2" fmla="*/ 720080 h 720080"/>
                <a:gd name="connsiteX3" fmla="*/ 0 w 6306410"/>
                <a:gd name="connsiteY3" fmla="*/ 0 h 720080"/>
                <a:gd name="connsiteX0" fmla="*/ 6306410 w 6306410"/>
                <a:gd name="connsiteY0" fmla="*/ 720080 h 720080"/>
                <a:gd name="connsiteX1" fmla="*/ 720080 w 6306410"/>
                <a:gd name="connsiteY1" fmla="*/ 720080 h 720080"/>
                <a:gd name="connsiteX2" fmla="*/ 0 w 6306410"/>
                <a:gd name="connsiteY2" fmla="*/ 0 h 720080"/>
              </a:gdLst>
              <a:ahLst/>
              <a:cxnLst>
                <a:cxn ang="0">
                  <a:pos x="connsiteX0" y="connsiteY0"/>
                </a:cxn>
                <a:cxn ang="0">
                  <a:pos x="connsiteX1" y="connsiteY1"/>
                </a:cxn>
                <a:cxn ang="0">
                  <a:pos x="connsiteX2" y="connsiteY2"/>
                </a:cxn>
              </a:cxnLst>
              <a:rect l="l" t="t" r="r" b="b"/>
              <a:pathLst>
                <a:path w="6306410" h="720080">
                  <a:moveTo>
                    <a:pt x="6306410" y="720080"/>
                  </a:moveTo>
                  <a:lnTo>
                    <a:pt x="720080" y="720080"/>
                  </a:lnTo>
                  <a:cubicBezTo>
                    <a:pt x="322391" y="720080"/>
                    <a:pt x="0" y="397689"/>
                    <a:pt x="0" y="0"/>
                  </a:cubicBezTo>
                </a:path>
              </a:pathLst>
            </a:custGeom>
            <a:noFill/>
            <a:ln w="25400" cap="flat" cmpd="sng" algn="ctr">
              <a:solidFill>
                <a:srgbClr val="DBDBDB"/>
              </a:solidFill>
              <a:prstDash val="solid"/>
              <a:headEnd type="oval" w="med" len="med"/>
              <a:tailEnd type="oval" w="med" len="med"/>
            </a:ln>
            <a:effectLst/>
          </p:spPr>
          <p:txBody>
            <a:bodyPr anchor="ctr"/>
            <a:lstStyle/>
            <a:p>
              <a:pPr algn="ctr">
                <a:defRPr/>
              </a:pPr>
              <a:endParaRPr lang="en-US" kern="0">
                <a:solidFill>
                  <a:sysClr val="window" lastClr="FFFFFF"/>
                </a:solidFill>
                <a:latin typeface="Calibri"/>
              </a:endParaRPr>
            </a:p>
          </p:txBody>
        </p:sp>
        <p:sp>
          <p:nvSpPr>
            <p:cNvPr id="18" name="MH_Other_9">
              <a:extLst>
                <a:ext uri="{FF2B5EF4-FFF2-40B4-BE49-F238E27FC236}">
                  <a16:creationId xmlns:a16="http://schemas.microsoft.com/office/drawing/2014/main" xmlns="" id="{AD2B4F56-3B79-43BE-8945-1FF1EF695A00}"/>
                </a:ext>
              </a:extLst>
            </p:cNvPr>
            <p:cNvSpPr/>
            <p:nvPr>
              <p:custDataLst>
                <p:tags r:id="rId4"/>
              </p:custDataLst>
            </p:nvPr>
          </p:nvSpPr>
          <p:spPr bwMode="auto">
            <a:xfrm flipV="1">
              <a:off x="9215778" y="4009121"/>
              <a:ext cx="1419225" cy="406400"/>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 fmla="*/ 6306410 w 6306410"/>
                <a:gd name="connsiteY0" fmla="*/ 0 h 720080"/>
                <a:gd name="connsiteX1" fmla="*/ 6306410 w 6306410"/>
                <a:gd name="connsiteY1" fmla="*/ 720080 h 720080"/>
                <a:gd name="connsiteX2" fmla="*/ 720080 w 6306410"/>
                <a:gd name="connsiteY2" fmla="*/ 720080 h 720080"/>
                <a:gd name="connsiteX3" fmla="*/ 0 w 6306410"/>
                <a:gd name="connsiteY3" fmla="*/ 0 h 720080"/>
                <a:gd name="connsiteX0" fmla="*/ 6306410 w 6306410"/>
                <a:gd name="connsiteY0" fmla="*/ 720080 h 720080"/>
                <a:gd name="connsiteX1" fmla="*/ 720080 w 6306410"/>
                <a:gd name="connsiteY1" fmla="*/ 720080 h 720080"/>
                <a:gd name="connsiteX2" fmla="*/ 0 w 6306410"/>
                <a:gd name="connsiteY2" fmla="*/ 0 h 720080"/>
              </a:gdLst>
              <a:ahLst/>
              <a:cxnLst>
                <a:cxn ang="0">
                  <a:pos x="connsiteX0" y="connsiteY0"/>
                </a:cxn>
                <a:cxn ang="0">
                  <a:pos x="connsiteX1" y="connsiteY1"/>
                </a:cxn>
                <a:cxn ang="0">
                  <a:pos x="connsiteX2" y="connsiteY2"/>
                </a:cxn>
              </a:cxnLst>
              <a:rect l="l" t="t" r="r" b="b"/>
              <a:pathLst>
                <a:path w="6306410" h="720080">
                  <a:moveTo>
                    <a:pt x="6306410" y="720080"/>
                  </a:moveTo>
                  <a:lnTo>
                    <a:pt x="720080" y="720080"/>
                  </a:lnTo>
                  <a:cubicBezTo>
                    <a:pt x="322391" y="720080"/>
                    <a:pt x="0" y="397689"/>
                    <a:pt x="0" y="0"/>
                  </a:cubicBezTo>
                </a:path>
              </a:pathLst>
            </a:custGeom>
            <a:noFill/>
            <a:ln w="25400" cap="flat" cmpd="sng" algn="ctr">
              <a:solidFill>
                <a:srgbClr val="DBDBDB"/>
              </a:solidFill>
              <a:prstDash val="solid"/>
              <a:headEnd type="oval" w="med" len="med"/>
              <a:tailEnd type="oval" w="med" len="med"/>
            </a:ln>
            <a:effectLst/>
          </p:spPr>
          <p:txBody>
            <a:bodyPr anchor="ctr"/>
            <a:lstStyle/>
            <a:p>
              <a:pPr algn="ctr">
                <a:defRPr/>
              </a:pPr>
              <a:endParaRPr lang="en-US" kern="0">
                <a:solidFill>
                  <a:sysClr val="window" lastClr="FFFFFF"/>
                </a:solidFill>
                <a:latin typeface="Calibri"/>
              </a:endParaRPr>
            </a:p>
          </p:txBody>
        </p:sp>
        <p:sp>
          <p:nvSpPr>
            <p:cNvPr id="20" name="MH_Title_1">
              <a:extLst>
                <a:ext uri="{FF2B5EF4-FFF2-40B4-BE49-F238E27FC236}">
                  <a16:creationId xmlns:a16="http://schemas.microsoft.com/office/drawing/2014/main" xmlns="" id="{47639500-C0D9-4BF7-879B-FE893C26309F}"/>
                </a:ext>
              </a:extLst>
            </p:cNvPr>
            <p:cNvSpPr/>
            <p:nvPr>
              <p:custDataLst>
                <p:tags r:id="rId5"/>
              </p:custDataLst>
            </p:nvPr>
          </p:nvSpPr>
          <p:spPr>
            <a:xfrm>
              <a:off x="10388940" y="3121709"/>
              <a:ext cx="1419225" cy="1420813"/>
            </a:xfrm>
            <a:prstGeom prst="ellipse">
              <a:avLst/>
            </a:prstGeom>
            <a:solidFill>
              <a:srgbClr val="C87E4C"/>
            </a:solidFill>
            <a:ln w="25400" cap="flat" cmpd="sng" algn="ctr">
              <a:solidFill>
                <a:sysClr val="window" lastClr="FFFFFF"/>
              </a:solidFill>
              <a:prstDash val="solid"/>
            </a:ln>
            <a:effectLst/>
          </p:spPr>
          <p:txBody>
            <a:bodyPr lIns="0" tIns="0" rIns="0" bIns="0" anchor="ctr">
              <a:normAutofit lnSpcReduction="10000"/>
            </a:bodyPr>
            <a:lstStyle/>
            <a:p>
              <a:pPr algn="ctr">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KaiTi" panose="02010609060101010101" pitchFamily="49" charset="-122"/>
                </a:rPr>
                <a:t>马克思主义基本原理</a:t>
              </a:r>
              <a:endParaRPr lang="en-US" sz="2000"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xmlns="" id="{B8FC663B-91F4-4AA5-905F-CBC6AAE060D8}"/>
                </a:ext>
              </a:extLst>
            </p:cNvPr>
            <p:cNvSpPr/>
            <p:nvPr/>
          </p:nvSpPr>
          <p:spPr>
            <a:xfrm>
              <a:off x="5559266" y="2749573"/>
              <a:ext cx="5527834" cy="461665"/>
            </a:xfrm>
            <a:prstGeom prst="rect">
              <a:avLst/>
            </a:prstGeom>
          </p:spPr>
          <p:txBody>
            <a:bodyPr wrap="square">
              <a:spAutoFit/>
            </a:bodyPr>
            <a:lstStyle/>
            <a:p>
              <a:r>
                <a:rPr lang="zh-CN" altLang="en-US" sz="2400" b="1" dirty="0">
                  <a:solidFill>
                    <a:prstClr val="black"/>
                  </a:solidFill>
                  <a:latin typeface="微软雅黑" panose="020B0503020204020204" pitchFamily="34" charset="-122"/>
                  <a:ea typeface="微软雅黑" panose="020B0503020204020204" pitchFamily="34" charset="-122"/>
                  <a:sym typeface="KaiTi" panose="02010609060101010101" pitchFamily="49" charset="-122"/>
                </a:rPr>
                <a:t>体现</a:t>
              </a:r>
              <a:r>
                <a:rPr lang="zh-CN" altLang="en-US" sz="2400" dirty="0">
                  <a:solidFill>
                    <a:prstClr val="black"/>
                  </a:solidFill>
                  <a:latin typeface="微软雅黑" panose="020B0503020204020204" pitchFamily="34" charset="-122"/>
                  <a:ea typeface="微软雅黑" panose="020B0503020204020204" pitchFamily="34" charset="-122"/>
                  <a:sym typeface="KaiTi" panose="02010609060101010101" pitchFamily="49" charset="-122"/>
                </a:rPr>
                <a:t>马克思主义的根本性质和整体特征</a:t>
              </a:r>
              <a:endParaRPr lang="zh-CN" altLang="en-US" dirty="0"/>
            </a:p>
          </p:txBody>
        </p:sp>
        <p:sp>
          <p:nvSpPr>
            <p:cNvPr id="21" name="矩形 20">
              <a:extLst>
                <a:ext uri="{FF2B5EF4-FFF2-40B4-BE49-F238E27FC236}">
                  <a16:creationId xmlns:a16="http://schemas.microsoft.com/office/drawing/2014/main" xmlns="" id="{17209751-150A-48FB-A1EA-F8C0674E17B2}"/>
                </a:ext>
              </a:extLst>
            </p:cNvPr>
            <p:cNvSpPr/>
            <p:nvPr/>
          </p:nvSpPr>
          <p:spPr>
            <a:xfrm>
              <a:off x="5559266" y="4585541"/>
              <a:ext cx="5527834" cy="461665"/>
            </a:xfrm>
            <a:prstGeom prst="rect">
              <a:avLst/>
            </a:prstGeom>
          </p:spPr>
          <p:txBody>
            <a:bodyPr wrap="square">
              <a:spAutoFit/>
            </a:bodyPr>
            <a:lstStyle/>
            <a:p>
              <a:r>
                <a:rPr lang="zh-CN" altLang="en-US" sz="2400" b="1" dirty="0">
                  <a:solidFill>
                    <a:prstClr val="black"/>
                  </a:solidFill>
                  <a:latin typeface="微软雅黑" panose="020B0503020204020204" pitchFamily="34" charset="-122"/>
                  <a:ea typeface="微软雅黑" panose="020B0503020204020204" pitchFamily="34" charset="-122"/>
                  <a:sym typeface="KaiTi" panose="02010609060101010101" pitchFamily="49" charset="-122"/>
                </a:rPr>
                <a:t>体现</a:t>
              </a:r>
              <a:r>
                <a:rPr lang="zh-CN" altLang="en-US" sz="2400" dirty="0">
                  <a:solidFill>
                    <a:prstClr val="black"/>
                  </a:solidFill>
                  <a:latin typeface="微软雅黑" panose="020B0503020204020204" pitchFamily="34" charset="-122"/>
                  <a:ea typeface="微软雅黑" panose="020B0503020204020204" pitchFamily="34" charset="-122"/>
                  <a:sym typeface="KaiTi" panose="02010609060101010101" pitchFamily="49" charset="-122"/>
                </a:rPr>
                <a:t>马克思主义科学性和革命性的统一</a:t>
              </a:r>
              <a:endParaRPr lang="zh-CN" altLang="en-US" dirty="0"/>
            </a:p>
          </p:txBody>
        </p:sp>
      </p:grpSp>
      <p:grpSp>
        <p:nvGrpSpPr>
          <p:cNvPr id="7" name="组合 6">
            <a:extLst>
              <a:ext uri="{FF2B5EF4-FFF2-40B4-BE49-F238E27FC236}">
                <a16:creationId xmlns:a16="http://schemas.microsoft.com/office/drawing/2014/main" xmlns="" id="{4695FF46-28ED-40FD-9C09-6CE453DE1146}"/>
              </a:ext>
            </a:extLst>
          </p:cNvPr>
          <p:cNvGrpSpPr/>
          <p:nvPr/>
        </p:nvGrpSpPr>
        <p:grpSpPr>
          <a:xfrm>
            <a:off x="1591246" y="4800601"/>
            <a:ext cx="8454794" cy="1828800"/>
            <a:chOff x="2844801" y="4295776"/>
            <a:chExt cx="2811463" cy="981075"/>
          </a:xfrm>
        </p:grpSpPr>
        <p:sp>
          <p:nvSpPr>
            <p:cNvPr id="24" name="MH_Other_7">
              <a:extLst>
                <a:ext uri="{FF2B5EF4-FFF2-40B4-BE49-F238E27FC236}">
                  <a16:creationId xmlns:a16="http://schemas.microsoft.com/office/drawing/2014/main" xmlns="" id="{1CA6C87D-BD6C-465E-B2DA-DAF4CF4D33C6}"/>
                </a:ext>
              </a:extLst>
            </p:cNvPr>
            <p:cNvSpPr/>
            <p:nvPr>
              <p:custDataLst>
                <p:tags r:id="rId1"/>
              </p:custDataLst>
            </p:nvPr>
          </p:nvSpPr>
          <p:spPr>
            <a:xfrm>
              <a:off x="2844801" y="4295776"/>
              <a:ext cx="2811463" cy="842963"/>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400">
                <a:latin typeface="Arial" panose="020B0604020202020204" pitchFamily="34" charset="0"/>
                <a:ea typeface="微软雅黑" panose="020B0503020204020204" pitchFamily="34" charset="-122"/>
              </a:endParaRPr>
            </a:p>
          </p:txBody>
        </p:sp>
        <p:sp>
          <p:nvSpPr>
            <p:cNvPr id="25" name="MH_Other_8">
              <a:extLst>
                <a:ext uri="{FF2B5EF4-FFF2-40B4-BE49-F238E27FC236}">
                  <a16:creationId xmlns:a16="http://schemas.microsoft.com/office/drawing/2014/main" xmlns="" id="{CD0293FF-3B59-487F-9198-8E87D51643AD}"/>
                </a:ext>
              </a:extLst>
            </p:cNvPr>
            <p:cNvSpPr/>
            <p:nvPr>
              <p:custDataLst>
                <p:tags r:id="rId2"/>
              </p:custDataLst>
            </p:nvPr>
          </p:nvSpPr>
          <p:spPr>
            <a:xfrm>
              <a:off x="3082925" y="4454526"/>
              <a:ext cx="2414588" cy="822325"/>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rgbClr val="FEFFFF"/>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400">
                <a:latin typeface="Arial" panose="020B0604020202020204" pitchFamily="34" charset="0"/>
                <a:ea typeface="微软雅黑" panose="020B0503020204020204" pitchFamily="34" charset="-122"/>
              </a:endParaRPr>
            </a:p>
          </p:txBody>
        </p:sp>
      </p:grpSp>
      <p:sp>
        <p:nvSpPr>
          <p:cNvPr id="6" name="矩形 5">
            <a:extLst>
              <a:ext uri="{FF2B5EF4-FFF2-40B4-BE49-F238E27FC236}">
                <a16:creationId xmlns:a16="http://schemas.microsoft.com/office/drawing/2014/main" xmlns="" id="{1581637D-096C-4F9D-BD60-F79F070C6237}"/>
              </a:ext>
            </a:extLst>
          </p:cNvPr>
          <p:cNvSpPr/>
          <p:nvPr/>
        </p:nvSpPr>
        <p:spPr>
          <a:xfrm>
            <a:off x="3048000" y="5191381"/>
            <a:ext cx="6096000" cy="1135054"/>
          </a:xfrm>
          <a:prstGeom prst="rect">
            <a:avLst/>
          </a:prstGeom>
        </p:spPr>
        <p:txBody>
          <a:bodyPr>
            <a:spAutoFit/>
          </a:bodyPr>
          <a:lstStyle/>
          <a:p>
            <a:pPr lvl="0" algn="ctr" eaLnBrk="1" hangingPunct="1">
              <a:lnSpc>
                <a:spcPct val="150000"/>
              </a:lnSpc>
              <a:spcBef>
                <a:spcPts val="0"/>
              </a:spcBef>
              <a:defRPr/>
            </a:pPr>
            <a:r>
              <a:rPr lang="zh-CN" altLang="en-US" sz="2400" b="1" dirty="0">
                <a:solidFill>
                  <a:srgbClr val="995A2F"/>
                </a:solidFill>
                <a:latin typeface="微软雅黑" panose="020B0503020204020204" pitchFamily="34" charset="-122"/>
                <a:ea typeface="微软雅黑" panose="020B0503020204020204" pitchFamily="34" charset="-122"/>
                <a:sym typeface="KaiTi" panose="02010609060101010101" pitchFamily="49" charset="-122"/>
              </a:rPr>
              <a:t>具有普遍的、根本的</a:t>
            </a:r>
            <a:endParaRPr lang="en-US" altLang="zh-CN" sz="2400" b="1" dirty="0">
              <a:solidFill>
                <a:srgbClr val="995A2F"/>
              </a:solidFill>
              <a:latin typeface="微软雅黑" panose="020B0503020204020204" pitchFamily="34" charset="-122"/>
              <a:ea typeface="微软雅黑" panose="020B0503020204020204" pitchFamily="34" charset="-122"/>
              <a:sym typeface="KaiTi" panose="02010609060101010101" pitchFamily="49" charset="-122"/>
            </a:endParaRPr>
          </a:p>
          <a:p>
            <a:pPr lvl="0" algn="ctr" eaLnBrk="1" hangingPunct="1">
              <a:lnSpc>
                <a:spcPct val="150000"/>
              </a:lnSpc>
              <a:spcBef>
                <a:spcPts val="0"/>
              </a:spcBef>
              <a:defRPr/>
            </a:pPr>
            <a:r>
              <a:rPr lang="zh-CN" altLang="en-US" sz="2400" b="1" dirty="0">
                <a:solidFill>
                  <a:srgbClr val="995A2F"/>
                </a:solidFill>
                <a:latin typeface="微软雅黑" panose="020B0503020204020204" pitchFamily="34" charset="-122"/>
                <a:ea typeface="微软雅黑" panose="020B0503020204020204" pitchFamily="34" charset="-122"/>
                <a:sym typeface="KaiTi" panose="02010609060101010101" pitchFamily="49" charset="-122"/>
              </a:rPr>
              <a:t>和长远的指导意义</a:t>
            </a:r>
          </a:p>
        </p:txBody>
      </p:sp>
      <p:sp>
        <p:nvSpPr>
          <p:cNvPr id="15" name="矩形: 圆角 14">
            <a:extLst>
              <a:ext uri="{FF2B5EF4-FFF2-40B4-BE49-F238E27FC236}">
                <a16:creationId xmlns:a16="http://schemas.microsoft.com/office/drawing/2014/main" xmlns="" id="{468D5466-110C-43AF-A25A-06695E991CDC}"/>
              </a:ext>
            </a:extLst>
          </p:cNvPr>
          <p:cNvSpPr/>
          <p:nvPr/>
        </p:nvSpPr>
        <p:spPr>
          <a:xfrm>
            <a:off x="3914775" y="1064542"/>
            <a:ext cx="436245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马克思主义基本原理</a:t>
            </a:r>
          </a:p>
        </p:txBody>
      </p:sp>
    </p:spTree>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xmlns="" id="{15A0A554-AC67-43D9-AFC4-FE4811297305}"/>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一、什么是马克思主义</a:t>
            </a:r>
          </a:p>
        </p:txBody>
      </p:sp>
      <p:sp>
        <p:nvSpPr>
          <p:cNvPr id="21" name="矩形: 圆角 20">
            <a:extLst>
              <a:ext uri="{FF2B5EF4-FFF2-40B4-BE49-F238E27FC236}">
                <a16:creationId xmlns:a16="http://schemas.microsoft.com/office/drawing/2014/main" xmlns="" id="{1890C1D1-CB0A-434C-94FB-34F231AAC4E5}"/>
              </a:ext>
            </a:extLst>
          </p:cNvPr>
          <p:cNvSpPr/>
          <p:nvPr/>
        </p:nvSpPr>
        <p:spPr>
          <a:xfrm>
            <a:off x="3914775" y="1064542"/>
            <a:ext cx="436245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马克思主义基本原理</a:t>
            </a:r>
          </a:p>
        </p:txBody>
      </p:sp>
      <p:grpSp>
        <p:nvGrpSpPr>
          <p:cNvPr id="2" name="组合 1">
            <a:extLst>
              <a:ext uri="{FF2B5EF4-FFF2-40B4-BE49-F238E27FC236}">
                <a16:creationId xmlns:a16="http://schemas.microsoft.com/office/drawing/2014/main" xmlns="" id="{2F04709E-4B11-430D-8852-436CB75BA092}"/>
              </a:ext>
            </a:extLst>
          </p:cNvPr>
          <p:cNvGrpSpPr/>
          <p:nvPr/>
        </p:nvGrpSpPr>
        <p:grpSpPr>
          <a:xfrm>
            <a:off x="759279" y="2102693"/>
            <a:ext cx="10673442" cy="4265449"/>
            <a:chOff x="261258" y="2102693"/>
            <a:chExt cx="10673442" cy="4265449"/>
          </a:xfrm>
        </p:grpSpPr>
        <p:sp>
          <p:nvSpPr>
            <p:cNvPr id="21508" name="文本框 2">
              <a:extLst>
                <a:ext uri="{FF2B5EF4-FFF2-40B4-BE49-F238E27FC236}">
                  <a16:creationId xmlns:a16="http://schemas.microsoft.com/office/drawing/2014/main" xmlns="" id="{BF231F52-CB73-4DEA-BA96-70116596CA9D}"/>
                </a:ext>
              </a:extLst>
            </p:cNvPr>
            <p:cNvSpPr txBox="1">
              <a:spLocks noChangeArrowheads="1"/>
            </p:cNvSpPr>
            <p:nvPr/>
          </p:nvSpPr>
          <p:spPr bwMode="auto">
            <a:xfrm>
              <a:off x="400051" y="2193127"/>
              <a:ext cx="3375932" cy="4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是对马克思主义立场、观点、方法的集中概括</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是马克思主义在其形成、发展和运用过程中经过实践反复检验而确立起来的具有普遍真理性的理论</a:t>
              </a:r>
            </a:p>
          </p:txBody>
        </p:sp>
        <p:grpSp>
          <p:nvGrpSpPr>
            <p:cNvPr id="21510" name="组合 1">
              <a:extLst>
                <a:ext uri="{FF2B5EF4-FFF2-40B4-BE49-F238E27FC236}">
                  <a16:creationId xmlns:a16="http://schemas.microsoft.com/office/drawing/2014/main" xmlns="" id="{F7944E8D-4AA5-449A-908D-9554A380F09F}"/>
                </a:ext>
              </a:extLst>
            </p:cNvPr>
            <p:cNvGrpSpPr>
              <a:grpSpLocks/>
            </p:cNvGrpSpPr>
            <p:nvPr/>
          </p:nvGrpSpPr>
          <p:grpSpPr bwMode="auto">
            <a:xfrm>
              <a:off x="3914775" y="2730584"/>
              <a:ext cx="7019925" cy="2405062"/>
              <a:chOff x="2586038" y="4017963"/>
              <a:chExt cx="7019925" cy="2405062"/>
            </a:xfrm>
          </p:grpSpPr>
          <p:sp>
            <p:nvSpPr>
              <p:cNvPr id="31" name="任意多边形 10">
                <a:extLst>
                  <a:ext uri="{FF2B5EF4-FFF2-40B4-BE49-F238E27FC236}">
                    <a16:creationId xmlns:a16="http://schemas.microsoft.com/office/drawing/2014/main" xmlns="" id="{0D2BADFE-9696-4756-AC03-784F743B3EEA}"/>
                  </a:ext>
                </a:extLst>
              </p:cNvPr>
              <p:cNvSpPr/>
              <p:nvPr/>
            </p:nvSpPr>
            <p:spPr bwMode="auto">
              <a:xfrm>
                <a:off x="5654675" y="5224462"/>
                <a:ext cx="368300" cy="884237"/>
              </a:xfrm>
              <a:custGeom>
                <a:avLst/>
                <a:gdLst/>
                <a:ahLst/>
                <a:cxnLst/>
                <a:rect l="0" t="0" r="0" b="0"/>
                <a:pathLst>
                  <a:path>
                    <a:moveTo>
                      <a:pt x="0" y="0"/>
                    </a:moveTo>
                    <a:lnTo>
                      <a:pt x="174372" y="0"/>
                    </a:lnTo>
                    <a:lnTo>
                      <a:pt x="174372" y="883991"/>
                    </a:lnTo>
                    <a:lnTo>
                      <a:pt x="379952" y="883991"/>
                    </a:lnTo>
                  </a:path>
                </a:pathLst>
              </a:custGeom>
              <a:no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任意多边形 13">
                <a:extLst>
                  <a:ext uri="{FF2B5EF4-FFF2-40B4-BE49-F238E27FC236}">
                    <a16:creationId xmlns:a16="http://schemas.microsoft.com/office/drawing/2014/main" xmlns="" id="{FEF89745-814B-4249-99DF-3ACCCA6C1C78}"/>
                  </a:ext>
                </a:extLst>
              </p:cNvPr>
              <p:cNvSpPr/>
              <p:nvPr/>
            </p:nvSpPr>
            <p:spPr bwMode="auto">
              <a:xfrm>
                <a:off x="5654675" y="5180013"/>
                <a:ext cx="368300" cy="90487"/>
              </a:xfrm>
              <a:custGeom>
                <a:avLst/>
                <a:gdLst/>
                <a:ahLst/>
                <a:cxnLst/>
                <a:rect l="0" t="0" r="0" b="0"/>
                <a:pathLst>
                  <a:path>
                    <a:moveTo>
                      <a:pt x="0" y="45720"/>
                    </a:moveTo>
                    <a:lnTo>
                      <a:pt x="379952" y="45720"/>
                    </a:lnTo>
                  </a:path>
                </a:pathLst>
              </a:custGeom>
              <a:no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3" name="任意多边形 15">
                <a:extLst>
                  <a:ext uri="{FF2B5EF4-FFF2-40B4-BE49-F238E27FC236}">
                    <a16:creationId xmlns:a16="http://schemas.microsoft.com/office/drawing/2014/main" xmlns="" id="{509C9E9D-8DCD-405D-9161-D753BAB42AF9}"/>
                  </a:ext>
                </a:extLst>
              </p:cNvPr>
              <p:cNvSpPr/>
              <p:nvPr/>
            </p:nvSpPr>
            <p:spPr bwMode="auto">
              <a:xfrm>
                <a:off x="5654675" y="4341813"/>
                <a:ext cx="368300" cy="882650"/>
              </a:xfrm>
              <a:custGeom>
                <a:avLst/>
                <a:gdLst/>
                <a:ahLst/>
                <a:cxnLst/>
                <a:rect l="0" t="0" r="0" b="0"/>
                <a:pathLst>
                  <a:path>
                    <a:moveTo>
                      <a:pt x="0" y="883991"/>
                    </a:moveTo>
                    <a:lnTo>
                      <a:pt x="174372" y="883991"/>
                    </a:lnTo>
                    <a:lnTo>
                      <a:pt x="174372" y="0"/>
                    </a:lnTo>
                    <a:lnTo>
                      <a:pt x="379952" y="0"/>
                    </a:lnTo>
                  </a:path>
                </a:pathLst>
              </a:custGeom>
              <a:noFill/>
              <a:ln>
                <a:solidFill>
                  <a:srgbClr val="B26A37"/>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4" name="任意多边形 16">
                <a:extLst>
                  <a:ext uri="{FF2B5EF4-FFF2-40B4-BE49-F238E27FC236}">
                    <a16:creationId xmlns:a16="http://schemas.microsoft.com/office/drawing/2014/main" xmlns="" id="{D0839771-6EFF-4BDE-B6F9-88A77CF9AB4B}"/>
                  </a:ext>
                </a:extLst>
              </p:cNvPr>
              <p:cNvSpPr/>
              <p:nvPr/>
            </p:nvSpPr>
            <p:spPr bwMode="auto">
              <a:xfrm>
                <a:off x="2586038" y="4911725"/>
                <a:ext cx="3068637" cy="627063"/>
              </a:xfrm>
              <a:custGeom>
                <a:avLst/>
                <a:gdLst>
                  <a:gd name="connsiteX0" fmla="*/ 0 w 2055795"/>
                  <a:gd name="connsiteY0" fmla="*/ 0 h 627017"/>
                  <a:gd name="connsiteX1" fmla="*/ 2055795 w 2055795"/>
                  <a:gd name="connsiteY1" fmla="*/ 0 h 627017"/>
                  <a:gd name="connsiteX2" fmla="*/ 2055795 w 2055795"/>
                  <a:gd name="connsiteY2" fmla="*/ 627017 h 627017"/>
                  <a:gd name="connsiteX3" fmla="*/ 0 w 2055795"/>
                  <a:gd name="connsiteY3" fmla="*/ 627017 h 627017"/>
                  <a:gd name="connsiteX4" fmla="*/ 0 w 2055795"/>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795" h="627017">
                    <a:moveTo>
                      <a:pt x="0" y="0"/>
                    </a:moveTo>
                    <a:lnTo>
                      <a:pt x="2055795" y="0"/>
                    </a:lnTo>
                    <a:lnTo>
                      <a:pt x="2055795" y="627017"/>
                    </a:lnTo>
                    <a:lnTo>
                      <a:pt x="0" y="627017"/>
                    </a:lnTo>
                    <a:lnTo>
                      <a:pt x="0" y="0"/>
                    </a:lnTo>
                    <a:close/>
                  </a:path>
                </a:pathLst>
              </a:custGeom>
              <a:solidFill>
                <a:srgbClr val="B26A3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马克思主义基本原理</a:t>
                </a:r>
              </a:p>
            </p:txBody>
          </p:sp>
          <p:sp>
            <p:nvSpPr>
              <p:cNvPr id="35" name="任意多边形 17">
                <a:extLst>
                  <a:ext uri="{FF2B5EF4-FFF2-40B4-BE49-F238E27FC236}">
                    <a16:creationId xmlns:a16="http://schemas.microsoft.com/office/drawing/2014/main" xmlns="" id="{BF39982A-8F7A-4FA4-9FF6-C355947CCD97}"/>
                  </a:ext>
                </a:extLst>
              </p:cNvPr>
              <p:cNvSpPr/>
              <p:nvPr/>
            </p:nvSpPr>
            <p:spPr bwMode="auto">
              <a:xfrm>
                <a:off x="5969000" y="4017963"/>
                <a:ext cx="3636963" cy="627062"/>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B26A3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马克思主义基本立场</a:t>
                </a:r>
              </a:p>
            </p:txBody>
          </p:sp>
          <p:sp>
            <p:nvSpPr>
              <p:cNvPr id="36" name="任意多边形 18">
                <a:extLst>
                  <a:ext uri="{FF2B5EF4-FFF2-40B4-BE49-F238E27FC236}">
                    <a16:creationId xmlns:a16="http://schemas.microsoft.com/office/drawing/2014/main" xmlns="" id="{EA2AF3AC-A85E-435B-8575-16A6937D1423}"/>
                  </a:ext>
                </a:extLst>
              </p:cNvPr>
              <p:cNvSpPr/>
              <p:nvPr/>
            </p:nvSpPr>
            <p:spPr bwMode="auto">
              <a:xfrm>
                <a:off x="5969000" y="4911725"/>
                <a:ext cx="3636963" cy="627063"/>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B26A3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马克思主义基本观点</a:t>
                </a:r>
              </a:p>
            </p:txBody>
          </p:sp>
          <p:sp>
            <p:nvSpPr>
              <p:cNvPr id="37" name="任意多边形 19">
                <a:extLst>
                  <a:ext uri="{FF2B5EF4-FFF2-40B4-BE49-F238E27FC236}">
                    <a16:creationId xmlns:a16="http://schemas.microsoft.com/office/drawing/2014/main" xmlns="" id="{B2EDE09C-89F7-4D71-9A14-8A637CDAAB94}"/>
                  </a:ext>
                </a:extLst>
              </p:cNvPr>
              <p:cNvSpPr/>
              <p:nvPr/>
            </p:nvSpPr>
            <p:spPr bwMode="auto">
              <a:xfrm>
                <a:off x="5970588" y="5795963"/>
                <a:ext cx="3635375" cy="627062"/>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B26A3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马克思主义基本方法</a:t>
                </a:r>
              </a:p>
            </p:txBody>
          </p:sp>
        </p:grpSp>
        <p:sp>
          <p:nvSpPr>
            <p:cNvPr id="23" name="矩形 22">
              <a:extLst>
                <a:ext uri="{FF2B5EF4-FFF2-40B4-BE49-F238E27FC236}">
                  <a16:creationId xmlns:a16="http://schemas.microsoft.com/office/drawing/2014/main" xmlns="" id="{F046D2E7-C200-4854-9828-A60276C7B6A1}"/>
                </a:ext>
              </a:extLst>
            </p:cNvPr>
            <p:cNvSpPr/>
            <p:nvPr/>
          </p:nvSpPr>
          <p:spPr>
            <a:xfrm>
              <a:off x="261258" y="2102693"/>
              <a:ext cx="3653518" cy="4265449"/>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grpSp>
    </p:spTree>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9" name="矩形 2">
            <a:extLst>
              <a:ext uri="{FF2B5EF4-FFF2-40B4-BE49-F238E27FC236}">
                <a16:creationId xmlns:a16="http://schemas.microsoft.com/office/drawing/2014/main" xmlns="" id="{C7941CA1-AC38-4CBA-ABFC-2C1DF88D3A7F}"/>
              </a:ext>
            </a:extLst>
          </p:cNvPr>
          <p:cNvSpPr>
            <a:spLocks noChangeArrowheads="1"/>
          </p:cNvSpPr>
          <p:nvPr/>
        </p:nvSpPr>
        <p:spPr bwMode="auto">
          <a:xfrm>
            <a:off x="1824831" y="-1971447"/>
            <a:ext cx="4433887" cy="522287"/>
          </a:xfrm>
          <a:prstGeom prst="rect">
            <a:avLst/>
          </a:prstGeom>
          <a:noFill/>
          <a:ln>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pic>
        <p:nvPicPr>
          <p:cNvPr id="22534" name="Picture 18">
            <a:extLst>
              <a:ext uri="{FF2B5EF4-FFF2-40B4-BE49-F238E27FC236}">
                <a16:creationId xmlns:a16="http://schemas.microsoft.com/office/drawing/2014/main" xmlns="" id="{FCAB18C3-21AC-4795-B925-2ED36067A9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849" y="1960563"/>
            <a:ext cx="3273926" cy="4252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xmlns="" id="{474656E5-7E73-4EF3-9B4F-DE5E515BE690}"/>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一、什么是马克思主义</a:t>
            </a:r>
          </a:p>
        </p:txBody>
      </p:sp>
      <p:sp>
        <p:nvSpPr>
          <p:cNvPr id="16" name="矩形: 圆角 15">
            <a:extLst>
              <a:ext uri="{FF2B5EF4-FFF2-40B4-BE49-F238E27FC236}">
                <a16:creationId xmlns:a16="http://schemas.microsoft.com/office/drawing/2014/main" xmlns="" id="{8E145AC0-ADAB-42B5-9482-5B66E87453E0}"/>
              </a:ext>
            </a:extLst>
          </p:cNvPr>
          <p:cNvSpPr/>
          <p:nvPr/>
        </p:nvSpPr>
        <p:spPr>
          <a:xfrm>
            <a:off x="3914775" y="1064542"/>
            <a:ext cx="436245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马克思主义的基本立场</a:t>
            </a:r>
          </a:p>
        </p:txBody>
      </p:sp>
      <p:grpSp>
        <p:nvGrpSpPr>
          <p:cNvPr id="6" name="组合 5">
            <a:extLst>
              <a:ext uri="{FF2B5EF4-FFF2-40B4-BE49-F238E27FC236}">
                <a16:creationId xmlns:a16="http://schemas.microsoft.com/office/drawing/2014/main" xmlns="" id="{C4DE6785-AECE-4AFB-B03F-DCF00549AFD6}"/>
              </a:ext>
            </a:extLst>
          </p:cNvPr>
          <p:cNvGrpSpPr/>
          <p:nvPr/>
        </p:nvGrpSpPr>
        <p:grpSpPr>
          <a:xfrm>
            <a:off x="4137800" y="2078232"/>
            <a:ext cx="7960081" cy="4581420"/>
            <a:chOff x="4219483" y="1911373"/>
            <a:chExt cx="7960081" cy="4581420"/>
          </a:xfrm>
        </p:grpSpPr>
        <p:grpSp>
          <p:nvGrpSpPr>
            <p:cNvPr id="2" name="组合 1">
              <a:extLst>
                <a:ext uri="{FF2B5EF4-FFF2-40B4-BE49-F238E27FC236}">
                  <a16:creationId xmlns:a16="http://schemas.microsoft.com/office/drawing/2014/main" xmlns="" id="{8B08606E-B49C-4715-A1E9-E3D092E38945}"/>
                </a:ext>
              </a:extLst>
            </p:cNvPr>
            <p:cNvGrpSpPr/>
            <p:nvPr/>
          </p:nvGrpSpPr>
          <p:grpSpPr>
            <a:xfrm>
              <a:off x="4219483" y="1911373"/>
              <a:ext cx="7794349" cy="4581420"/>
              <a:chOff x="3347117" y="1480661"/>
              <a:chExt cx="5738460" cy="3372995"/>
            </a:xfrm>
          </p:grpSpPr>
          <p:sp>
            <p:nvSpPr>
              <p:cNvPr id="17" name="MH_Other_1">
                <a:extLst>
                  <a:ext uri="{FF2B5EF4-FFF2-40B4-BE49-F238E27FC236}">
                    <a16:creationId xmlns:a16="http://schemas.microsoft.com/office/drawing/2014/main" xmlns="" id="{0FA7C8AB-B711-4155-93FA-E92C19FB589C}"/>
                  </a:ext>
                </a:extLst>
              </p:cNvPr>
              <p:cNvSpPr/>
              <p:nvPr>
                <p:custDataLst>
                  <p:tags r:id="rId1"/>
                </p:custDataLst>
              </p:nvPr>
            </p:nvSpPr>
            <p:spPr>
              <a:xfrm rot="2872115" flipH="1">
                <a:off x="6045322" y="3838312"/>
                <a:ext cx="688975" cy="600075"/>
              </a:xfrm>
              <a:custGeom>
                <a:avLst/>
                <a:gdLst/>
                <a:ahLst/>
                <a:cxnLst/>
                <a:rect l="l" t="t" r="r" b="b"/>
                <a:pathLst>
                  <a:path w="2890708" h="2518788">
                    <a:moveTo>
                      <a:pt x="0" y="0"/>
                    </a:moveTo>
                    <a:lnTo>
                      <a:pt x="18342" y="0"/>
                    </a:lnTo>
                    <a:cubicBezTo>
                      <a:pt x="18135" y="564"/>
                      <a:pt x="18042" y="1147"/>
                      <a:pt x="17949" y="1729"/>
                    </a:cubicBezTo>
                    <a:cubicBezTo>
                      <a:pt x="141647" y="828705"/>
                      <a:pt x="991418" y="1526365"/>
                      <a:pt x="2168031" y="1737864"/>
                    </a:cubicBezTo>
                    <a:lnTo>
                      <a:pt x="2168031" y="1391267"/>
                    </a:lnTo>
                    <a:lnTo>
                      <a:pt x="2890708" y="2018931"/>
                    </a:lnTo>
                    <a:lnTo>
                      <a:pt x="2168031" y="2518788"/>
                    </a:lnTo>
                    <a:lnTo>
                      <a:pt x="2168031" y="2172192"/>
                    </a:lnTo>
                    <a:cubicBezTo>
                      <a:pt x="891730" y="1942775"/>
                      <a:pt x="0" y="1141325"/>
                      <a:pt x="0" y="22365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mn-ea"/>
                </a:endParaRPr>
              </a:p>
            </p:txBody>
          </p:sp>
          <p:sp>
            <p:nvSpPr>
              <p:cNvPr id="19" name="MH_Other_3">
                <a:extLst>
                  <a:ext uri="{FF2B5EF4-FFF2-40B4-BE49-F238E27FC236}">
                    <a16:creationId xmlns:a16="http://schemas.microsoft.com/office/drawing/2014/main" xmlns="" id="{77472469-FB72-452F-823F-EBC242FC8894}"/>
                  </a:ext>
                </a:extLst>
              </p:cNvPr>
              <p:cNvSpPr/>
              <p:nvPr>
                <p:custDataLst>
                  <p:tags r:id="rId2"/>
                </p:custDataLst>
              </p:nvPr>
            </p:nvSpPr>
            <p:spPr>
              <a:xfrm>
                <a:off x="7284776" y="2725172"/>
                <a:ext cx="600075" cy="688975"/>
              </a:xfrm>
              <a:custGeom>
                <a:avLst/>
                <a:gdLst/>
                <a:ahLst/>
                <a:cxnLst/>
                <a:rect l="l" t="t" r="r" b="b"/>
                <a:pathLst>
                  <a:path w="606973" h="696597">
                    <a:moveTo>
                      <a:pt x="0" y="0"/>
                    </a:moveTo>
                    <a:lnTo>
                      <a:pt x="53896" y="0"/>
                    </a:lnTo>
                    <a:cubicBezTo>
                      <a:pt x="275035" y="0"/>
                      <a:pt x="468167" y="214887"/>
                      <a:pt x="523451" y="522448"/>
                    </a:cubicBezTo>
                    <a:lnTo>
                      <a:pt x="606973" y="522448"/>
                    </a:lnTo>
                    <a:lnTo>
                      <a:pt x="486519" y="696597"/>
                    </a:lnTo>
                    <a:lnTo>
                      <a:pt x="335266" y="522448"/>
                    </a:lnTo>
                    <a:lnTo>
                      <a:pt x="418788" y="522448"/>
                    </a:lnTo>
                    <a:cubicBezTo>
                      <a:pt x="367821" y="238910"/>
                      <a:pt x="199700" y="34134"/>
                      <a:pt x="417" y="4325"/>
                    </a:cubicBezTo>
                    <a:cubicBezTo>
                      <a:pt x="277" y="4348"/>
                      <a:pt x="136" y="4370"/>
                      <a:pt x="0" y="442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0" name="MH_SubTitle_1">
                <a:extLst>
                  <a:ext uri="{FF2B5EF4-FFF2-40B4-BE49-F238E27FC236}">
                    <a16:creationId xmlns:a16="http://schemas.microsoft.com/office/drawing/2014/main" xmlns="" id="{E9CBDE95-DAAF-4E11-B355-6519B21D5F99}"/>
                  </a:ext>
                </a:extLst>
              </p:cNvPr>
              <p:cNvSpPr>
                <a:spLocks noChangeArrowheads="1"/>
              </p:cNvSpPr>
              <p:nvPr>
                <p:custDataLst>
                  <p:tags r:id="rId3"/>
                </p:custDataLst>
              </p:nvPr>
            </p:nvSpPr>
            <p:spPr bwMode="auto">
              <a:xfrm>
                <a:off x="3347117" y="3221573"/>
                <a:ext cx="2532232" cy="1632083"/>
              </a:xfrm>
              <a:prstGeom prst="roundRect">
                <a:avLst/>
              </a:prstGeom>
              <a:solidFill>
                <a:srgbClr val="B26A3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defRPr/>
                </a:pPr>
                <a:endParaRPr lang="zh-CN" altLang="zh-CN" sz="2000" dirty="0">
                  <a:solidFill>
                    <a:srgbClr val="FFFFFF"/>
                  </a:solidFill>
                  <a:latin typeface="+mn-ea"/>
                  <a:ea typeface="+mn-ea"/>
                </a:endParaRPr>
              </a:p>
            </p:txBody>
          </p:sp>
          <p:sp>
            <p:nvSpPr>
              <p:cNvPr id="24" name="MH_SubTitle_2">
                <a:extLst>
                  <a:ext uri="{FF2B5EF4-FFF2-40B4-BE49-F238E27FC236}">
                    <a16:creationId xmlns:a16="http://schemas.microsoft.com/office/drawing/2014/main" xmlns="" id="{95E854AD-E46A-48EE-9B77-B5D95F739BEE}"/>
                  </a:ext>
                </a:extLst>
              </p:cNvPr>
              <p:cNvSpPr>
                <a:spLocks noChangeArrowheads="1"/>
              </p:cNvSpPr>
              <p:nvPr>
                <p:custDataLst>
                  <p:tags r:id="rId4"/>
                </p:custDataLst>
              </p:nvPr>
            </p:nvSpPr>
            <p:spPr bwMode="auto">
              <a:xfrm>
                <a:off x="4828525" y="1480661"/>
                <a:ext cx="2637073" cy="1058863"/>
              </a:xfrm>
              <a:prstGeom prst="roundRect">
                <a:avLst/>
              </a:prstGeom>
              <a:solidFill>
                <a:srgbClr val="B26A3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lvl="0" algn="ctr">
                  <a:lnSpc>
                    <a:spcPct val="150000"/>
                  </a:lnSpc>
                  <a:defRPr/>
                </a:pPr>
                <a:endParaRPr lang="zh-CN" altLang="en-US" sz="2400" b="1" dirty="0">
                  <a:solidFill>
                    <a:srgbClr val="FFFFFF"/>
                  </a:solidFill>
                  <a:latin typeface="微软雅黑" panose="020B0503020204020204" pitchFamily="34" charset="-122"/>
                  <a:ea typeface="Microsoft YaHei"/>
                </a:endParaRPr>
              </a:p>
            </p:txBody>
          </p:sp>
          <p:sp>
            <p:nvSpPr>
              <p:cNvPr id="27" name="MH_SubTitle_1">
                <a:extLst>
                  <a:ext uri="{FF2B5EF4-FFF2-40B4-BE49-F238E27FC236}">
                    <a16:creationId xmlns:a16="http://schemas.microsoft.com/office/drawing/2014/main" xmlns="" id="{E2090F32-B9B7-4FC8-BDA0-44B7FC3398CB}"/>
                  </a:ext>
                </a:extLst>
              </p:cNvPr>
              <p:cNvSpPr>
                <a:spLocks noChangeArrowheads="1"/>
              </p:cNvSpPr>
              <p:nvPr>
                <p:custDataLst>
                  <p:tags r:id="rId5"/>
                </p:custDataLst>
              </p:nvPr>
            </p:nvSpPr>
            <p:spPr bwMode="auto">
              <a:xfrm>
                <a:off x="6946729" y="3617559"/>
                <a:ext cx="2138848" cy="977541"/>
              </a:xfrm>
              <a:prstGeom prst="roundRect">
                <a:avLst/>
              </a:prstGeom>
              <a:solidFill>
                <a:srgbClr val="B26A3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defRPr/>
                </a:pPr>
                <a:endParaRPr lang="zh-CN" altLang="zh-CN" sz="2000" dirty="0">
                  <a:solidFill>
                    <a:srgbClr val="FFFFFF"/>
                  </a:solidFill>
                  <a:latin typeface="+mn-ea"/>
                  <a:ea typeface="+mn-ea"/>
                </a:endParaRPr>
              </a:p>
            </p:txBody>
          </p:sp>
        </p:grpSp>
        <p:sp>
          <p:nvSpPr>
            <p:cNvPr id="5" name="矩形 4">
              <a:extLst>
                <a:ext uri="{FF2B5EF4-FFF2-40B4-BE49-F238E27FC236}">
                  <a16:creationId xmlns:a16="http://schemas.microsoft.com/office/drawing/2014/main" xmlns="" id="{A93AFDDF-1C4E-4450-8A8A-46F0FA444A37}"/>
                </a:ext>
              </a:extLst>
            </p:cNvPr>
            <p:cNvSpPr/>
            <p:nvPr/>
          </p:nvSpPr>
          <p:spPr>
            <a:xfrm>
              <a:off x="6376496" y="2020817"/>
              <a:ext cx="3262432" cy="1135054"/>
            </a:xfrm>
            <a:prstGeom prst="rect">
              <a:avLst/>
            </a:prstGeom>
          </p:spPr>
          <p:txBody>
            <a:bodyPr wrap="none">
              <a:spAutoFit/>
            </a:bodyPr>
            <a:lstStyle/>
            <a:p>
              <a:pPr lvl="0" algn="ctr">
                <a:lnSpc>
                  <a:spcPct val="150000"/>
                </a:lnSpc>
                <a:defRPr/>
              </a:pPr>
              <a:r>
                <a:rPr lang="zh-CN" altLang="en-US" sz="2400" b="1" dirty="0">
                  <a:solidFill>
                    <a:srgbClr val="FFFFFF"/>
                  </a:solidFill>
                  <a:latin typeface="微软雅黑" panose="020B0503020204020204" pitchFamily="34" charset="-122"/>
                  <a:ea typeface="Microsoft YaHei"/>
                </a:rPr>
                <a:t>以无产阶级的解放</a:t>
              </a:r>
              <a:endParaRPr lang="en-US" altLang="zh-CN" sz="2400" b="1" dirty="0">
                <a:solidFill>
                  <a:srgbClr val="FFFFFF"/>
                </a:solidFill>
                <a:latin typeface="微软雅黑" panose="020B0503020204020204" pitchFamily="34" charset="-122"/>
                <a:ea typeface="Microsoft YaHei"/>
              </a:endParaRPr>
            </a:p>
            <a:p>
              <a:pPr lvl="0" algn="ctr">
                <a:lnSpc>
                  <a:spcPct val="150000"/>
                </a:lnSpc>
                <a:defRPr/>
              </a:pPr>
              <a:r>
                <a:rPr lang="zh-CN" altLang="en-US" sz="2400" b="1" dirty="0">
                  <a:solidFill>
                    <a:srgbClr val="FFFFFF"/>
                  </a:solidFill>
                  <a:latin typeface="微软雅黑" panose="020B0503020204020204" pitchFamily="34" charset="-122"/>
                  <a:ea typeface="Microsoft YaHei"/>
                </a:rPr>
                <a:t>和全人类的解放为己任</a:t>
              </a:r>
            </a:p>
          </p:txBody>
        </p:sp>
        <p:sp>
          <p:nvSpPr>
            <p:cNvPr id="26" name="矩形 25">
              <a:extLst>
                <a:ext uri="{FF2B5EF4-FFF2-40B4-BE49-F238E27FC236}">
                  <a16:creationId xmlns:a16="http://schemas.microsoft.com/office/drawing/2014/main" xmlns="" id="{72AB3AFF-4D0B-4F17-A4C8-D0893AB12E2F}"/>
                </a:ext>
              </a:extLst>
            </p:cNvPr>
            <p:cNvSpPr/>
            <p:nvPr/>
          </p:nvSpPr>
          <p:spPr>
            <a:xfrm>
              <a:off x="4307987" y="4470616"/>
              <a:ext cx="3262433" cy="1827552"/>
            </a:xfrm>
            <a:prstGeom prst="rect">
              <a:avLst/>
            </a:prstGeom>
          </p:spPr>
          <p:txBody>
            <a:bodyPr wrap="none">
              <a:spAutoFit/>
            </a:bodyPr>
            <a:lstStyle/>
            <a:p>
              <a:pPr lvl="0" algn="ctr">
                <a:lnSpc>
                  <a:spcPct val="120000"/>
                </a:lnSpc>
                <a:defRPr/>
              </a:pPr>
              <a:r>
                <a:rPr lang="zh-CN" altLang="en-US" sz="2400" b="1" dirty="0">
                  <a:solidFill>
                    <a:srgbClr val="FFFFFF"/>
                  </a:solidFill>
                  <a:latin typeface="微软雅黑" panose="020B0503020204020204" pitchFamily="34" charset="-122"/>
                  <a:ea typeface="Microsoft YaHei"/>
                </a:rPr>
                <a:t>以人民为中心</a:t>
              </a:r>
              <a:endParaRPr lang="en-US" altLang="zh-CN" sz="2400" b="1" dirty="0">
                <a:solidFill>
                  <a:srgbClr val="FFFFFF"/>
                </a:solidFill>
                <a:latin typeface="微软雅黑" panose="020B0503020204020204" pitchFamily="34" charset="-122"/>
                <a:ea typeface="Microsoft YaHei"/>
              </a:endParaRPr>
            </a:p>
            <a:p>
              <a:pPr lvl="0" algn="ctr">
                <a:lnSpc>
                  <a:spcPct val="120000"/>
                </a:lnSpc>
                <a:defRPr/>
              </a:pPr>
              <a:r>
                <a:rPr lang="zh-CN" altLang="en-US" sz="2400" b="1" dirty="0">
                  <a:solidFill>
                    <a:srgbClr val="FFFFFF"/>
                  </a:solidFill>
                  <a:latin typeface="微软雅黑" panose="020B0503020204020204" pitchFamily="34" charset="-122"/>
                  <a:ea typeface="Microsoft YaHei"/>
                </a:rPr>
                <a:t>一切为了人民</a:t>
              </a:r>
              <a:endParaRPr lang="en-US" altLang="zh-CN" sz="2400" b="1" dirty="0">
                <a:solidFill>
                  <a:srgbClr val="FFFFFF"/>
                </a:solidFill>
                <a:latin typeface="微软雅黑" panose="020B0503020204020204" pitchFamily="34" charset="-122"/>
                <a:ea typeface="Microsoft YaHei"/>
              </a:endParaRPr>
            </a:p>
            <a:p>
              <a:pPr lvl="0" algn="ctr">
                <a:lnSpc>
                  <a:spcPct val="120000"/>
                </a:lnSpc>
                <a:defRPr/>
              </a:pPr>
              <a:r>
                <a:rPr lang="zh-CN" altLang="en-US" sz="2400" b="1" dirty="0">
                  <a:solidFill>
                    <a:srgbClr val="FFFFFF"/>
                  </a:solidFill>
                  <a:latin typeface="微软雅黑" panose="020B0503020204020204" pitchFamily="34" charset="-122"/>
                  <a:ea typeface="Microsoft YaHei"/>
                </a:rPr>
                <a:t>一切依靠人民</a:t>
              </a:r>
              <a:endParaRPr lang="en-US" altLang="zh-CN" sz="2400" b="1" dirty="0">
                <a:solidFill>
                  <a:srgbClr val="FFFFFF"/>
                </a:solidFill>
                <a:latin typeface="微软雅黑" panose="020B0503020204020204" pitchFamily="34" charset="-122"/>
                <a:ea typeface="Microsoft YaHei"/>
              </a:endParaRPr>
            </a:p>
            <a:p>
              <a:pPr lvl="0" algn="ctr">
                <a:lnSpc>
                  <a:spcPct val="120000"/>
                </a:lnSpc>
                <a:defRPr/>
              </a:pPr>
              <a:r>
                <a:rPr lang="zh-CN" altLang="en-US" sz="2400" b="1" dirty="0">
                  <a:solidFill>
                    <a:srgbClr val="FFFFFF"/>
                  </a:solidFill>
                  <a:latin typeface="微软雅黑" panose="020B0503020204020204" pitchFamily="34" charset="-122"/>
                  <a:ea typeface="Microsoft YaHei"/>
                </a:rPr>
                <a:t>全心全意为人民谋幸福</a:t>
              </a:r>
            </a:p>
          </p:txBody>
        </p:sp>
        <p:sp>
          <p:nvSpPr>
            <p:cNvPr id="28" name="矩形 27">
              <a:extLst>
                <a:ext uri="{FF2B5EF4-FFF2-40B4-BE49-F238E27FC236}">
                  <a16:creationId xmlns:a16="http://schemas.microsoft.com/office/drawing/2014/main" xmlns="" id="{A58210F4-B475-4C64-879C-0B39CD22DEAD}"/>
                </a:ext>
              </a:extLst>
            </p:cNvPr>
            <p:cNvSpPr/>
            <p:nvPr/>
          </p:nvSpPr>
          <p:spPr>
            <a:xfrm>
              <a:off x="8942979" y="4819586"/>
              <a:ext cx="3236585" cy="1135054"/>
            </a:xfrm>
            <a:prstGeom prst="rect">
              <a:avLst/>
            </a:prstGeom>
          </p:spPr>
          <p:txBody>
            <a:bodyPr wrap="square">
              <a:spAutoFit/>
            </a:bodyPr>
            <a:lstStyle/>
            <a:p>
              <a:pPr lvl="0" algn="ctr">
                <a:lnSpc>
                  <a:spcPct val="150000"/>
                </a:lnSpc>
                <a:defRPr/>
              </a:pPr>
              <a:r>
                <a:rPr lang="zh-CN" altLang="en-US" sz="2400" b="1" dirty="0">
                  <a:solidFill>
                    <a:srgbClr val="FFFFFF"/>
                  </a:solidFill>
                  <a:latin typeface="微软雅黑" panose="020B0503020204020204" pitchFamily="34" charset="-122"/>
                  <a:ea typeface="Microsoft YaHei"/>
                </a:rPr>
                <a:t>以人的自由全面</a:t>
              </a:r>
              <a:endParaRPr lang="en-US" altLang="zh-CN" sz="2400" b="1" dirty="0">
                <a:solidFill>
                  <a:srgbClr val="FFFFFF"/>
                </a:solidFill>
                <a:latin typeface="微软雅黑" panose="020B0503020204020204" pitchFamily="34" charset="-122"/>
                <a:ea typeface="Microsoft YaHei"/>
              </a:endParaRPr>
            </a:p>
            <a:p>
              <a:pPr lvl="0" algn="ctr">
                <a:lnSpc>
                  <a:spcPct val="150000"/>
                </a:lnSpc>
                <a:defRPr/>
              </a:pPr>
              <a:r>
                <a:rPr lang="zh-CN" altLang="en-US" sz="2400" b="1" dirty="0">
                  <a:solidFill>
                    <a:srgbClr val="FFFFFF"/>
                  </a:solidFill>
                  <a:latin typeface="微软雅黑" panose="020B0503020204020204" pitchFamily="34" charset="-122"/>
                  <a:ea typeface="Microsoft YaHei"/>
                </a:rPr>
                <a:t>发展为美好目标</a:t>
              </a:r>
            </a:p>
          </p:txBody>
        </p:sp>
      </p:grpSp>
    </p:spTree>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xmlns="" id="{188F801E-58F3-46AE-AC7A-763D6B43F147}"/>
              </a:ext>
            </a:extLst>
          </p:cNvPr>
          <p:cNvGrpSpPr/>
          <p:nvPr/>
        </p:nvGrpSpPr>
        <p:grpSpPr>
          <a:xfrm>
            <a:off x="3464571" y="2480921"/>
            <a:ext cx="7704139" cy="3468906"/>
            <a:chOff x="3235971" y="2603047"/>
            <a:chExt cx="7704139" cy="3468906"/>
          </a:xfrm>
        </p:grpSpPr>
        <p:sp>
          <p:nvSpPr>
            <p:cNvPr id="18" name="MH_Other_3">
              <a:extLst>
                <a:ext uri="{FF2B5EF4-FFF2-40B4-BE49-F238E27FC236}">
                  <a16:creationId xmlns:a16="http://schemas.microsoft.com/office/drawing/2014/main" xmlns="" id="{D9EE5215-E9EA-4046-B4D6-E6FC22C489B0}"/>
                </a:ext>
              </a:extLst>
            </p:cNvPr>
            <p:cNvSpPr/>
            <p:nvPr>
              <p:custDataLst>
                <p:tags r:id="rId1"/>
              </p:custDataLst>
            </p:nvPr>
          </p:nvSpPr>
          <p:spPr>
            <a:xfrm>
              <a:off x="3235971" y="3992108"/>
              <a:ext cx="7704138" cy="645205"/>
            </a:xfrm>
            <a:prstGeom prst="roundRect">
              <a:avLst>
                <a:gd name="adj" fmla="val 50000"/>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14" name="MH_SubTitle_1">
              <a:extLst>
                <a:ext uri="{FF2B5EF4-FFF2-40B4-BE49-F238E27FC236}">
                  <a16:creationId xmlns:a16="http://schemas.microsoft.com/office/drawing/2014/main" xmlns="" id="{1225915D-9B25-4FDA-818D-8CA659A6B561}"/>
                </a:ext>
              </a:extLst>
            </p:cNvPr>
            <p:cNvSpPr/>
            <p:nvPr>
              <p:custDataLst>
                <p:tags r:id="rId2"/>
              </p:custDataLst>
            </p:nvPr>
          </p:nvSpPr>
          <p:spPr>
            <a:xfrm>
              <a:off x="5207793" y="2603047"/>
              <a:ext cx="2462212" cy="1281113"/>
            </a:xfrm>
            <a:custGeom>
              <a:avLst/>
              <a:gdLst>
                <a:gd name="connsiteX0" fmla="*/ 0 w 2462212"/>
                <a:gd name="connsiteY0" fmla="*/ 942975 h 942975"/>
                <a:gd name="connsiteX1" fmla="*/ 0 w 2462212"/>
                <a:gd name="connsiteY1" fmla="*/ 145256 h 942975"/>
                <a:gd name="connsiteX2" fmla="*/ 145256 w 2462212"/>
                <a:gd name="connsiteY2" fmla="*/ 0 h 942975"/>
                <a:gd name="connsiteX3" fmla="*/ 2462212 w 2462212"/>
                <a:gd name="connsiteY3" fmla="*/ 0 h 942975"/>
                <a:gd name="connsiteX0" fmla="*/ 0 w 2462212"/>
                <a:gd name="connsiteY0" fmla="*/ 942975 h 942975"/>
                <a:gd name="connsiteX1" fmla="*/ 0 w 2462212"/>
                <a:gd name="connsiteY1" fmla="*/ 145256 h 942975"/>
                <a:gd name="connsiteX2" fmla="*/ 145256 w 2462212"/>
                <a:gd name="connsiteY2" fmla="*/ 0 h 942975"/>
                <a:gd name="connsiteX3" fmla="*/ 2462212 w 2462212"/>
                <a:gd name="connsiteY3" fmla="*/ 0 h 942975"/>
                <a:gd name="connsiteX0" fmla="*/ 0 w 2462212"/>
                <a:gd name="connsiteY0" fmla="*/ 942975 h 942975"/>
                <a:gd name="connsiteX1" fmla="*/ 0 w 2462212"/>
                <a:gd name="connsiteY1" fmla="*/ 145256 h 942975"/>
                <a:gd name="connsiteX2" fmla="*/ 145256 w 2462212"/>
                <a:gd name="connsiteY2" fmla="*/ 0 h 942975"/>
                <a:gd name="connsiteX3" fmla="*/ 2462212 w 2462212"/>
                <a:gd name="connsiteY3" fmla="*/ 0 h 942975"/>
              </a:gdLst>
              <a:ahLst/>
              <a:cxnLst>
                <a:cxn ang="0">
                  <a:pos x="connsiteX0" y="connsiteY0"/>
                </a:cxn>
                <a:cxn ang="0">
                  <a:pos x="connsiteX1" y="connsiteY1"/>
                </a:cxn>
                <a:cxn ang="0">
                  <a:pos x="connsiteX2" y="connsiteY2"/>
                </a:cxn>
                <a:cxn ang="0">
                  <a:pos x="connsiteX3" y="connsiteY3"/>
                </a:cxn>
              </a:cxnLst>
              <a:rect l="l" t="t" r="r" b="b"/>
              <a:pathLst>
                <a:path w="2462212" h="942975">
                  <a:moveTo>
                    <a:pt x="0" y="942975"/>
                  </a:moveTo>
                  <a:lnTo>
                    <a:pt x="0" y="145256"/>
                  </a:lnTo>
                  <a:cubicBezTo>
                    <a:pt x="31751" y="46830"/>
                    <a:pt x="87312" y="12700"/>
                    <a:pt x="145256" y="0"/>
                  </a:cubicBezTo>
                  <a:lnTo>
                    <a:pt x="2462212" y="0"/>
                  </a:lnTo>
                </a:path>
              </a:pathLst>
            </a:custGeom>
            <a:noFill/>
            <a:ln w="15875" cmpd="sng">
              <a:solidFill>
                <a:srgbClr val="B26A37"/>
              </a:solidFill>
              <a:prstDash val="solid"/>
              <a:headEnd type="oval" w="sm" len="sm"/>
            </a:ln>
          </p:spPr>
          <p:style>
            <a:lnRef idx="2">
              <a:schemeClr val="accent1">
                <a:shade val="50000"/>
              </a:schemeClr>
            </a:lnRef>
            <a:fillRef idx="1">
              <a:schemeClr val="accent1"/>
            </a:fillRef>
            <a:effectRef idx="0">
              <a:schemeClr val="accent1"/>
            </a:effectRef>
            <a:fontRef idx="minor">
              <a:schemeClr val="lt1"/>
            </a:fontRef>
          </p:style>
          <p:txBody>
            <a:bodyPr lIns="216000" tIns="72000" rIns="72000" bIns="0" anchor="ctr">
              <a:normAutofit/>
            </a:bodyPr>
            <a:lstStyle/>
            <a:p>
              <a:pPr algn="just">
                <a:lnSpc>
                  <a:spcPct val="120000"/>
                </a:lnSpc>
                <a:defRPr/>
              </a:pPr>
              <a:endParaRPr lang="en-US" altLang="zh-CN" dirty="0">
                <a:solidFill>
                  <a:schemeClr val="tx1"/>
                </a:solidFill>
                <a:latin typeface="幼圆" panose="02010509060101010101" pitchFamily="49" charset="-122"/>
                <a:ea typeface="幼圆" panose="02010509060101010101" pitchFamily="49" charset="-122"/>
              </a:endParaRPr>
            </a:p>
          </p:txBody>
        </p:sp>
        <p:sp>
          <p:nvSpPr>
            <p:cNvPr id="17" name="MH_Other_1">
              <a:extLst>
                <a:ext uri="{FF2B5EF4-FFF2-40B4-BE49-F238E27FC236}">
                  <a16:creationId xmlns:a16="http://schemas.microsoft.com/office/drawing/2014/main" xmlns="" id="{13501074-020A-4EF3-8DAE-FF20025AB0A8}"/>
                </a:ext>
              </a:extLst>
            </p:cNvPr>
            <p:cNvSpPr/>
            <p:nvPr>
              <p:custDataLst>
                <p:tags r:id="rId3"/>
              </p:custDataLst>
            </p:nvPr>
          </p:nvSpPr>
          <p:spPr>
            <a:xfrm flipV="1">
              <a:off x="6434057" y="4792428"/>
              <a:ext cx="2462212" cy="1279525"/>
            </a:xfrm>
            <a:custGeom>
              <a:avLst/>
              <a:gdLst>
                <a:gd name="connsiteX0" fmla="*/ 0 w 2462212"/>
                <a:gd name="connsiteY0" fmla="*/ 942975 h 942975"/>
                <a:gd name="connsiteX1" fmla="*/ 0 w 2462212"/>
                <a:gd name="connsiteY1" fmla="*/ 145256 h 942975"/>
                <a:gd name="connsiteX2" fmla="*/ 145256 w 2462212"/>
                <a:gd name="connsiteY2" fmla="*/ 0 h 942975"/>
                <a:gd name="connsiteX3" fmla="*/ 2462212 w 2462212"/>
                <a:gd name="connsiteY3" fmla="*/ 0 h 942975"/>
                <a:gd name="connsiteX0" fmla="*/ 0 w 2462212"/>
                <a:gd name="connsiteY0" fmla="*/ 942975 h 942975"/>
                <a:gd name="connsiteX1" fmla="*/ 0 w 2462212"/>
                <a:gd name="connsiteY1" fmla="*/ 145256 h 942975"/>
                <a:gd name="connsiteX2" fmla="*/ 145256 w 2462212"/>
                <a:gd name="connsiteY2" fmla="*/ 0 h 942975"/>
                <a:gd name="connsiteX3" fmla="*/ 2462212 w 2462212"/>
                <a:gd name="connsiteY3" fmla="*/ 0 h 942975"/>
                <a:gd name="connsiteX0" fmla="*/ 0 w 2462212"/>
                <a:gd name="connsiteY0" fmla="*/ 942975 h 942975"/>
                <a:gd name="connsiteX1" fmla="*/ 0 w 2462212"/>
                <a:gd name="connsiteY1" fmla="*/ 145256 h 942975"/>
                <a:gd name="connsiteX2" fmla="*/ 145256 w 2462212"/>
                <a:gd name="connsiteY2" fmla="*/ 0 h 942975"/>
                <a:gd name="connsiteX3" fmla="*/ 2462212 w 2462212"/>
                <a:gd name="connsiteY3" fmla="*/ 0 h 942975"/>
              </a:gdLst>
              <a:ahLst/>
              <a:cxnLst>
                <a:cxn ang="0">
                  <a:pos x="connsiteX0" y="connsiteY0"/>
                </a:cxn>
                <a:cxn ang="0">
                  <a:pos x="connsiteX1" y="connsiteY1"/>
                </a:cxn>
                <a:cxn ang="0">
                  <a:pos x="connsiteX2" y="connsiteY2"/>
                </a:cxn>
                <a:cxn ang="0">
                  <a:pos x="connsiteX3" y="connsiteY3"/>
                </a:cxn>
              </a:cxnLst>
              <a:rect l="l" t="t" r="r" b="b"/>
              <a:pathLst>
                <a:path w="2462212" h="942975">
                  <a:moveTo>
                    <a:pt x="0" y="942975"/>
                  </a:moveTo>
                  <a:lnTo>
                    <a:pt x="0" y="145256"/>
                  </a:lnTo>
                  <a:cubicBezTo>
                    <a:pt x="31751" y="46830"/>
                    <a:pt x="87312" y="12700"/>
                    <a:pt x="145256" y="0"/>
                  </a:cubicBezTo>
                  <a:lnTo>
                    <a:pt x="2462212" y="0"/>
                  </a:lnTo>
                </a:path>
              </a:pathLst>
            </a:custGeom>
            <a:noFill/>
            <a:ln w="15875" cmpd="sng">
              <a:solidFill>
                <a:srgbClr val="B26A37"/>
              </a:solidFill>
              <a:prstDash val="solid"/>
              <a:headEnd type="oval" w="sm" len="sm"/>
            </a:ln>
          </p:spPr>
          <p:style>
            <a:lnRef idx="2">
              <a:schemeClr val="accent1">
                <a:shade val="50000"/>
              </a:schemeClr>
            </a:lnRef>
            <a:fillRef idx="1">
              <a:schemeClr val="accent1"/>
            </a:fillRef>
            <a:effectRef idx="0">
              <a:schemeClr val="accent1"/>
            </a:effectRef>
            <a:fontRef idx="minor">
              <a:schemeClr val="lt1"/>
            </a:fontRef>
          </p:style>
          <p:txBody>
            <a:bodyPr lIns="216000" tIns="72000" rIns="72000" bIns="0"/>
            <a:lstStyle/>
            <a:p>
              <a:pPr algn="just">
                <a:lnSpc>
                  <a:spcPct val="110000"/>
                </a:lnSpc>
                <a:defRPr/>
              </a:pPr>
              <a:endParaRPr lang="zh-CN" altLang="en-US" sz="1600">
                <a:solidFill>
                  <a:srgbClr val="333333"/>
                </a:solidFill>
                <a:latin typeface="幼圆" panose="02010509060101010101" pitchFamily="49" charset="-122"/>
                <a:ea typeface="幼圆" panose="02010509060101010101" pitchFamily="49" charset="-122"/>
              </a:endParaRPr>
            </a:p>
          </p:txBody>
        </p:sp>
        <p:sp>
          <p:nvSpPr>
            <p:cNvPr id="3" name="矩形 2">
              <a:extLst>
                <a:ext uri="{FF2B5EF4-FFF2-40B4-BE49-F238E27FC236}">
                  <a16:creationId xmlns:a16="http://schemas.microsoft.com/office/drawing/2014/main" xmlns="" id="{B3C38496-F836-4E37-B6C0-6E3E38BD971D}"/>
                </a:ext>
              </a:extLst>
            </p:cNvPr>
            <p:cNvSpPr/>
            <p:nvPr/>
          </p:nvSpPr>
          <p:spPr>
            <a:xfrm>
              <a:off x="5633836" y="4066149"/>
              <a:ext cx="3578225" cy="461665"/>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KaiTi" panose="02010609060101010101" pitchFamily="49" charset="-122"/>
                </a:rPr>
                <a:t>马克思主义的基本观点</a:t>
              </a:r>
              <a:endParaRPr lang="zh-CN" altLang="en-US" b="1" dirty="0">
                <a:solidFill>
                  <a:schemeClr val="bg1"/>
                </a:solidFill>
              </a:endParaRPr>
            </a:p>
          </p:txBody>
        </p:sp>
        <p:sp>
          <p:nvSpPr>
            <p:cNvPr id="5" name="矩形 4">
              <a:extLst>
                <a:ext uri="{FF2B5EF4-FFF2-40B4-BE49-F238E27FC236}">
                  <a16:creationId xmlns:a16="http://schemas.microsoft.com/office/drawing/2014/main" xmlns="" id="{706033C3-3FD5-4BE2-A9ED-A952DBA63D3C}"/>
                </a:ext>
              </a:extLst>
            </p:cNvPr>
            <p:cNvSpPr/>
            <p:nvPr/>
          </p:nvSpPr>
          <p:spPr>
            <a:xfrm>
              <a:off x="5461030" y="2703277"/>
              <a:ext cx="4931231" cy="1142108"/>
            </a:xfrm>
            <a:prstGeom prst="rect">
              <a:avLst/>
            </a:prstGeom>
          </p:spPr>
          <p:txBody>
            <a:bodyPr wrap="square">
              <a:spAutoFit/>
            </a:bodyPr>
            <a:lstStyle/>
            <a:p>
              <a:pPr lvl="0" algn="just" eaLnBrk="1" hangingPunct="1">
                <a:lnSpc>
                  <a:spcPct val="150000"/>
                </a:lnSpc>
                <a:spcBef>
                  <a:spcPts val="0"/>
                </a:spcBef>
                <a:defRPr/>
              </a:pPr>
              <a:r>
                <a:rPr lang="zh-CN" altLang="en-US" sz="2400" dirty="0">
                  <a:solidFill>
                    <a:prstClr val="black"/>
                  </a:solidFill>
                  <a:latin typeface="微软雅黑" panose="020B0503020204020204" pitchFamily="34" charset="-122"/>
                  <a:ea typeface="微软雅黑" panose="020B0503020204020204" pitchFamily="34" charset="-122"/>
                  <a:sym typeface="KaiTi" panose="02010609060101010101" pitchFamily="49" charset="-122"/>
                </a:rPr>
                <a:t>是关于自然、社会和人类思维发展一般规律的科学认识</a:t>
              </a:r>
              <a:endParaRPr lang="en-US" altLang="zh-CN" sz="2400" dirty="0">
                <a:solidFill>
                  <a:prstClr val="black"/>
                </a:solidFill>
                <a:latin typeface="微软雅黑" panose="020B0503020204020204" pitchFamily="34" charset="-122"/>
                <a:ea typeface="微软雅黑" panose="020B0503020204020204" pitchFamily="34" charset="-122"/>
                <a:sym typeface="KaiTi" panose="02010609060101010101" pitchFamily="49" charset="-122"/>
              </a:endParaRPr>
            </a:p>
          </p:txBody>
        </p:sp>
        <p:sp>
          <p:nvSpPr>
            <p:cNvPr id="21" name="矩形 20">
              <a:extLst>
                <a:ext uri="{FF2B5EF4-FFF2-40B4-BE49-F238E27FC236}">
                  <a16:creationId xmlns:a16="http://schemas.microsoft.com/office/drawing/2014/main" xmlns="" id="{BE8759F1-6212-496F-9270-1B90B8FC4AED}"/>
                </a:ext>
              </a:extLst>
            </p:cNvPr>
            <p:cNvSpPr/>
            <p:nvPr/>
          </p:nvSpPr>
          <p:spPr>
            <a:xfrm>
              <a:off x="6626224" y="4745261"/>
              <a:ext cx="4313886" cy="1142108"/>
            </a:xfrm>
            <a:prstGeom prst="rect">
              <a:avLst/>
            </a:prstGeom>
          </p:spPr>
          <p:txBody>
            <a:bodyPr wrap="square">
              <a:spAutoFit/>
            </a:bodyPr>
            <a:lstStyle/>
            <a:p>
              <a:pPr lvl="0" algn="just" eaLnBrk="1" hangingPunct="1">
                <a:lnSpc>
                  <a:spcPct val="150000"/>
                </a:lnSpc>
                <a:spcBef>
                  <a:spcPts val="0"/>
                </a:spcBef>
                <a:defRPr/>
              </a:pPr>
              <a:r>
                <a:rPr lang="zh-CN" altLang="en-US" sz="2400" dirty="0">
                  <a:solidFill>
                    <a:prstClr val="black"/>
                  </a:solidFill>
                  <a:latin typeface="微软雅黑" panose="020B0503020204020204" pitchFamily="34" charset="-122"/>
                  <a:ea typeface="微软雅黑" panose="020B0503020204020204" pitchFamily="34" charset="-122"/>
                  <a:sym typeface="KaiTi" panose="02010609060101010101" pitchFamily="49" charset="-122"/>
                </a:rPr>
                <a:t>是对人类思想成果和社会实践经验的科学总结</a:t>
              </a:r>
            </a:p>
          </p:txBody>
        </p:sp>
      </p:grpSp>
      <p:sp>
        <p:nvSpPr>
          <p:cNvPr id="12" name="矩形: 圆角 11">
            <a:extLst>
              <a:ext uri="{FF2B5EF4-FFF2-40B4-BE49-F238E27FC236}">
                <a16:creationId xmlns:a16="http://schemas.microsoft.com/office/drawing/2014/main" xmlns="" id="{C74A06D9-2E0B-4DA3-8F00-EC3055CC5961}"/>
              </a:ext>
            </a:extLst>
          </p:cNvPr>
          <p:cNvSpPr/>
          <p:nvPr/>
        </p:nvSpPr>
        <p:spPr>
          <a:xfrm>
            <a:off x="3914775" y="1064542"/>
            <a:ext cx="436245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马克思主义的基本观点</a:t>
            </a:r>
          </a:p>
        </p:txBody>
      </p:sp>
      <p:pic>
        <p:nvPicPr>
          <p:cNvPr id="23558" name="Picture 2" descr="æ¥çæºå¾å">
            <a:extLst>
              <a:ext uri="{FF2B5EF4-FFF2-40B4-BE49-F238E27FC236}">
                <a16:creationId xmlns:a16="http://schemas.microsoft.com/office/drawing/2014/main" xmlns="" id="{96F8C088-C551-417E-ACE4-D68C98D2B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46" y="1950276"/>
            <a:ext cx="3578225" cy="4530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xmlns="" id="{6852356D-19E9-4981-A497-FB0BE7200196}"/>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一、什么是马克思主义</a:t>
            </a:r>
          </a:p>
        </p:txBody>
      </p:sp>
    </p:spTree>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4581" name="Picture 6" descr="æ¥çæºå¾å">
            <a:extLst>
              <a:ext uri="{FF2B5EF4-FFF2-40B4-BE49-F238E27FC236}">
                <a16:creationId xmlns:a16="http://schemas.microsoft.com/office/drawing/2014/main" xmlns="" id="{4E1998E7-3A1E-4F51-A050-791DC5AE7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50275"/>
            <a:ext cx="3473672" cy="439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xmlns="" id="{1E0C841D-96A7-4097-8AED-1872BC945EF7}"/>
              </a:ext>
            </a:extLst>
          </p:cNvPr>
          <p:cNvGrpSpPr/>
          <p:nvPr/>
        </p:nvGrpSpPr>
        <p:grpSpPr>
          <a:xfrm>
            <a:off x="4742997" y="2390238"/>
            <a:ext cx="5992813" cy="3517900"/>
            <a:chOff x="5445125" y="2489200"/>
            <a:chExt cx="5992813" cy="3517900"/>
          </a:xfrm>
        </p:grpSpPr>
        <p:sp>
          <p:nvSpPr>
            <p:cNvPr id="20" name="任意多边形 17">
              <a:extLst>
                <a:ext uri="{FF2B5EF4-FFF2-40B4-BE49-F238E27FC236}">
                  <a16:creationId xmlns:a16="http://schemas.microsoft.com/office/drawing/2014/main" xmlns="" id="{DE9D6656-45E0-44C9-B18E-5D1F81CB2621}"/>
                </a:ext>
              </a:extLst>
            </p:cNvPr>
            <p:cNvSpPr/>
            <p:nvPr/>
          </p:nvSpPr>
          <p:spPr bwMode="auto">
            <a:xfrm>
              <a:off x="5445125" y="2489200"/>
              <a:ext cx="2838450" cy="630238"/>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C87E4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实事求是的方法</a:t>
              </a:r>
            </a:p>
          </p:txBody>
        </p:sp>
        <p:sp>
          <p:nvSpPr>
            <p:cNvPr id="21" name="任意多边形 18">
              <a:extLst>
                <a:ext uri="{FF2B5EF4-FFF2-40B4-BE49-F238E27FC236}">
                  <a16:creationId xmlns:a16="http://schemas.microsoft.com/office/drawing/2014/main" xmlns="" id="{DD3DA435-053D-457F-8A50-9E9E014720BE}"/>
                </a:ext>
              </a:extLst>
            </p:cNvPr>
            <p:cNvSpPr/>
            <p:nvPr/>
          </p:nvSpPr>
          <p:spPr bwMode="auto">
            <a:xfrm>
              <a:off x="5445125" y="3395663"/>
              <a:ext cx="2838450" cy="630237"/>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C87E4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辩证分析的方法</a:t>
              </a:r>
            </a:p>
          </p:txBody>
        </p:sp>
        <p:sp>
          <p:nvSpPr>
            <p:cNvPr id="22" name="任意多边形 19">
              <a:extLst>
                <a:ext uri="{FF2B5EF4-FFF2-40B4-BE49-F238E27FC236}">
                  <a16:creationId xmlns:a16="http://schemas.microsoft.com/office/drawing/2014/main" xmlns="" id="{714EE82A-B505-4938-A4A7-F3E612344388}"/>
                </a:ext>
              </a:extLst>
            </p:cNvPr>
            <p:cNvSpPr/>
            <p:nvPr/>
          </p:nvSpPr>
          <p:spPr bwMode="auto">
            <a:xfrm>
              <a:off x="5445125" y="4302125"/>
              <a:ext cx="2836863" cy="984250"/>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C87E4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社会基本矛盾和主</a:t>
              </a:r>
              <a:endParaRPr kumimoji="0" lang="en-US" altLang="zh-CN"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要矛盾分析的方法</a:t>
              </a:r>
            </a:p>
          </p:txBody>
        </p:sp>
        <p:sp>
          <p:nvSpPr>
            <p:cNvPr id="23" name="任意多边形 18">
              <a:extLst>
                <a:ext uri="{FF2B5EF4-FFF2-40B4-BE49-F238E27FC236}">
                  <a16:creationId xmlns:a16="http://schemas.microsoft.com/office/drawing/2014/main" xmlns="" id="{6EA0E705-86DA-470E-AE64-D6E1E557427A}"/>
                </a:ext>
              </a:extLst>
            </p:cNvPr>
            <p:cNvSpPr/>
            <p:nvPr/>
          </p:nvSpPr>
          <p:spPr bwMode="auto">
            <a:xfrm>
              <a:off x="8599488" y="2489200"/>
              <a:ext cx="2836862" cy="630239"/>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C87E4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历史分析的方法</a:t>
              </a:r>
            </a:p>
          </p:txBody>
        </p:sp>
        <p:sp>
          <p:nvSpPr>
            <p:cNvPr id="24" name="任意多边形 18">
              <a:extLst>
                <a:ext uri="{FF2B5EF4-FFF2-40B4-BE49-F238E27FC236}">
                  <a16:creationId xmlns:a16="http://schemas.microsoft.com/office/drawing/2014/main" xmlns="" id="{E0FA73BA-CAE1-42E6-819D-48A38A04D3D1}"/>
                </a:ext>
              </a:extLst>
            </p:cNvPr>
            <p:cNvSpPr/>
            <p:nvPr/>
          </p:nvSpPr>
          <p:spPr bwMode="auto">
            <a:xfrm>
              <a:off x="8599488" y="3395663"/>
              <a:ext cx="2838450" cy="630237"/>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C87E4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阶级分析的方法</a:t>
              </a:r>
            </a:p>
          </p:txBody>
        </p:sp>
        <p:sp>
          <p:nvSpPr>
            <p:cNvPr id="25" name="任意多边形 18">
              <a:extLst>
                <a:ext uri="{FF2B5EF4-FFF2-40B4-BE49-F238E27FC236}">
                  <a16:creationId xmlns:a16="http://schemas.microsoft.com/office/drawing/2014/main" xmlns="" id="{3D36289C-CD4D-403C-A94A-970A10282C0A}"/>
                </a:ext>
              </a:extLst>
            </p:cNvPr>
            <p:cNvSpPr/>
            <p:nvPr/>
          </p:nvSpPr>
          <p:spPr bwMode="auto">
            <a:xfrm>
              <a:off x="8599488" y="4302123"/>
              <a:ext cx="2838450" cy="984249"/>
            </a:xfrm>
            <a:custGeom>
              <a:avLst/>
              <a:gdLst>
                <a:gd name="connsiteX0" fmla="*/ 0 w 1976667"/>
                <a:gd name="connsiteY0" fmla="*/ 0 h 627017"/>
                <a:gd name="connsiteX1" fmla="*/ 1976667 w 1976667"/>
                <a:gd name="connsiteY1" fmla="*/ 0 h 627017"/>
                <a:gd name="connsiteX2" fmla="*/ 1976667 w 1976667"/>
                <a:gd name="connsiteY2" fmla="*/ 627017 h 627017"/>
                <a:gd name="connsiteX3" fmla="*/ 0 w 1976667"/>
                <a:gd name="connsiteY3" fmla="*/ 627017 h 627017"/>
                <a:gd name="connsiteX4" fmla="*/ 0 w 1976667"/>
                <a:gd name="connsiteY4" fmla="*/ 0 h 6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6667" h="627017">
                  <a:moveTo>
                    <a:pt x="0" y="0"/>
                  </a:moveTo>
                  <a:lnTo>
                    <a:pt x="1976667" y="0"/>
                  </a:lnTo>
                  <a:lnTo>
                    <a:pt x="1976667" y="627017"/>
                  </a:lnTo>
                  <a:lnTo>
                    <a:pt x="0" y="627017"/>
                  </a:lnTo>
                  <a:lnTo>
                    <a:pt x="0" y="0"/>
                  </a:lnTo>
                  <a:close/>
                </a:path>
              </a:pathLst>
            </a:custGeom>
            <a:solidFill>
              <a:srgbClr val="C87E4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群众路线的方法</a:t>
              </a:r>
            </a:p>
          </p:txBody>
        </p:sp>
        <p:sp>
          <p:nvSpPr>
            <p:cNvPr id="24585" name="文本框 2">
              <a:extLst>
                <a:ext uri="{FF2B5EF4-FFF2-40B4-BE49-F238E27FC236}">
                  <a16:creationId xmlns:a16="http://schemas.microsoft.com/office/drawing/2014/main" xmlns="" id="{DD8D1D52-9323-4D1B-B3E2-1519F3032F82}"/>
                </a:ext>
              </a:extLst>
            </p:cNvPr>
            <p:cNvSpPr txBox="1">
              <a:spLocks noChangeArrowheads="1"/>
            </p:cNvSpPr>
            <p:nvPr/>
          </p:nvSpPr>
          <p:spPr bwMode="auto">
            <a:xfrm>
              <a:off x="7939088" y="5422900"/>
              <a:ext cx="1004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ts val="1400"/>
                </a:spcBef>
                <a:spcAft>
                  <a:spcPct val="0"/>
                </a:spcAft>
                <a:buClrTx/>
                <a:buSzTx/>
                <a:buFontTx/>
                <a:buNone/>
                <a:tabLst/>
                <a:defRPr/>
              </a:pPr>
              <a:r>
                <a:rPr kumimoji="0" lang="en-US" altLang="zh-CN" sz="3200" b="1"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3200" b="1" i="0" u="none" strike="noStrike" kern="1200" cap="none" spc="0" normalizeH="0" baseline="0" noProof="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框 18">
            <a:extLst>
              <a:ext uri="{FF2B5EF4-FFF2-40B4-BE49-F238E27FC236}">
                <a16:creationId xmlns:a16="http://schemas.microsoft.com/office/drawing/2014/main" xmlns="" id="{2D29E168-6A79-4950-94E6-069AB908A1B4}"/>
              </a:ext>
            </a:extLst>
          </p:cNvPr>
          <p:cNvSpPr txBox="1"/>
          <p:nvPr/>
        </p:nvSpPr>
        <p:spPr>
          <a:xfrm>
            <a:off x="70582" y="255047"/>
            <a:ext cx="7017458"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一、什么是马克思主义</a:t>
            </a:r>
          </a:p>
        </p:txBody>
      </p:sp>
      <p:sp>
        <p:nvSpPr>
          <p:cNvPr id="26" name="矩形: 圆角 25">
            <a:extLst>
              <a:ext uri="{FF2B5EF4-FFF2-40B4-BE49-F238E27FC236}">
                <a16:creationId xmlns:a16="http://schemas.microsoft.com/office/drawing/2014/main" xmlns="" id="{D455FF57-80DE-47D1-A8F4-49FBBA234ED5}"/>
              </a:ext>
            </a:extLst>
          </p:cNvPr>
          <p:cNvSpPr/>
          <p:nvPr/>
        </p:nvSpPr>
        <p:spPr>
          <a:xfrm>
            <a:off x="3914775" y="1064542"/>
            <a:ext cx="436245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马克思主义的基本方法</a:t>
            </a:r>
          </a:p>
        </p:txBody>
      </p:sp>
    </p:spTree>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B6314AB4-4098-492D-A71C-A3A5E9325365}"/>
              </a:ext>
            </a:extLst>
          </p:cNvPr>
          <p:cNvPicPr>
            <a:picLocks noChangeAspect="1"/>
          </p:cNvPicPr>
          <p:nvPr/>
        </p:nvPicPr>
        <p:blipFill rotWithShape="1">
          <a:blip r:embed="rId2"/>
          <a:srcRect t="14055" b="29381"/>
          <a:stretch/>
        </p:blipFill>
        <p:spPr>
          <a:xfrm>
            <a:off x="0" y="0"/>
            <a:ext cx="12192000" cy="6858000"/>
          </a:xfrm>
          <a:prstGeom prst="rect">
            <a:avLst/>
          </a:prstGeom>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3127292" y="3116084"/>
            <a:ext cx="4339650"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马克思主义的</a:t>
            </a:r>
            <a:endParaRPr lang="en-US" altLang="zh-CN" sz="5400" b="1" dirty="0">
              <a:solidFill>
                <a:srgbClr val="B26A37"/>
              </a:solidFill>
              <a:effectLst>
                <a:glow>
                  <a:prstClr val="white"/>
                </a:glow>
              </a:effectLst>
              <a:latin typeface="微软雅黑" panose="020B0503020204020204" pitchFamily="34" charset="-122"/>
              <a:ea typeface="微软雅黑" panose="020B0503020204020204" pitchFamily="34" charset="-122"/>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创立与发展</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919632"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kern="0" dirty="0">
                <a:solidFill>
                  <a:prstClr val="white"/>
                </a:solidFill>
                <a:latin typeface="微软雅黑" panose="020B0503020204020204" pitchFamily="34" charset="-122"/>
                <a:ea typeface="微软雅黑" panose="020B0503020204020204" pitchFamily="34" charset="-122"/>
              </a:rPr>
              <a:t>二</a:t>
            </a:r>
            <a:endPar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8">
            <a:hlinkClick r:id="rId3" action="ppaction://hlinksldjump"/>
            <a:extLst>
              <a:ext uri="{FF2B5EF4-FFF2-40B4-BE49-F238E27FC236}">
                <a16:creationId xmlns:a16="http://schemas.microsoft.com/office/drawing/2014/main" xmlns="" id="{77162479-FE7E-46CA-A503-FDEADBF99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22961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2CCA6446-C16B-4674-BE50-55B6B996CBF6}"/>
              </a:ext>
            </a:extLst>
          </p:cNvPr>
          <p:cNvPicPr>
            <a:picLocks noChangeAspect="1"/>
          </p:cNvPicPr>
          <p:nvPr/>
        </p:nvPicPr>
        <p:blipFill rotWithShape="1">
          <a:blip r:embed="rId2"/>
          <a:srcRect t="8893" b="23531"/>
          <a:stretch/>
        </p:blipFill>
        <p:spPr>
          <a:xfrm>
            <a:off x="0" y="0"/>
            <a:ext cx="12192000" cy="3535222"/>
          </a:xfrm>
          <a:prstGeom prst="rect">
            <a:avLst/>
          </a:prstGeom>
        </p:spPr>
      </p:pic>
      <p:cxnSp>
        <p:nvCxnSpPr>
          <p:cNvPr id="8" name="直接连接符 7">
            <a:extLst>
              <a:ext uri="{FF2B5EF4-FFF2-40B4-BE49-F238E27FC236}">
                <a16:creationId xmlns:a16="http://schemas.microsoft.com/office/drawing/2014/main" xmlns="" id="{A599A078-58A1-4F3E-A5CD-70413E77461B}"/>
              </a:ext>
            </a:extLst>
          </p:cNvPr>
          <p:cNvCxnSpPr>
            <a:cxnSpLocks/>
          </p:cNvCxnSpPr>
          <p:nvPr/>
        </p:nvCxnSpPr>
        <p:spPr bwMode="auto">
          <a:xfrm>
            <a:off x="5935210" y="4124383"/>
            <a:ext cx="0" cy="1946633"/>
          </a:xfrm>
          <a:prstGeom prst="line">
            <a:avLst/>
          </a:prstGeom>
          <a:noFill/>
          <a:ln w="3175" cap="rnd" algn="ctr">
            <a:solidFill>
              <a:srgbClr val="BFBFBF"/>
            </a:solidFill>
            <a:round/>
            <a:headEnd/>
            <a:tailEnd/>
          </a:ln>
          <a:extLst>
            <a:ext uri="{909E8E84-426E-40DD-AFC4-6F175D3DCCD1}">
              <a14:hiddenFill xmlns:a14="http://schemas.microsoft.com/office/drawing/2010/main">
                <a:noFill/>
              </a14:hiddenFill>
            </a:ext>
          </a:extLst>
        </p:spPr>
      </p:cxnSp>
      <p:grpSp>
        <p:nvGrpSpPr>
          <p:cNvPr id="9" name="组合 8">
            <a:extLst>
              <a:ext uri="{FF2B5EF4-FFF2-40B4-BE49-F238E27FC236}">
                <a16:creationId xmlns:a16="http://schemas.microsoft.com/office/drawing/2014/main" xmlns="" id="{22844A7E-EB96-4CF2-A7C7-D2321B9768DA}"/>
              </a:ext>
            </a:extLst>
          </p:cNvPr>
          <p:cNvGrpSpPr/>
          <p:nvPr/>
        </p:nvGrpSpPr>
        <p:grpSpPr>
          <a:xfrm>
            <a:off x="649604" y="3017896"/>
            <a:ext cx="4440235" cy="2935459"/>
            <a:chOff x="649604" y="3017896"/>
            <a:chExt cx="4440235" cy="2935459"/>
          </a:xfrm>
        </p:grpSpPr>
        <p:grpSp>
          <p:nvGrpSpPr>
            <p:cNvPr id="11" name="ïšlíḋé">
              <a:extLst>
                <a:ext uri="{FF2B5EF4-FFF2-40B4-BE49-F238E27FC236}">
                  <a16:creationId xmlns:a16="http://schemas.microsoft.com/office/drawing/2014/main" xmlns="" id="{BEAC4665-D6AC-4791-BE0A-AAFBF18CE43D}"/>
                </a:ext>
              </a:extLst>
            </p:cNvPr>
            <p:cNvGrpSpPr>
              <a:grpSpLocks/>
            </p:cNvGrpSpPr>
            <p:nvPr/>
          </p:nvGrpSpPr>
          <p:grpSpPr bwMode="auto">
            <a:xfrm>
              <a:off x="649604" y="3017896"/>
              <a:ext cx="4440235" cy="2935459"/>
              <a:chOff x="280657" y="3096148"/>
              <a:chExt cx="4438772" cy="2935572"/>
            </a:xfrm>
          </p:grpSpPr>
          <p:sp>
            <p:nvSpPr>
              <p:cNvPr id="13" name="ï$ļiḓê">
                <a:extLst>
                  <a:ext uri="{FF2B5EF4-FFF2-40B4-BE49-F238E27FC236}">
                    <a16:creationId xmlns:a16="http://schemas.microsoft.com/office/drawing/2014/main" xmlns="" id="{995A4C32-1587-4476-999B-A8991866B119}"/>
                  </a:ext>
                </a:extLst>
              </p:cNvPr>
              <p:cNvSpPr/>
              <p:nvPr/>
            </p:nvSpPr>
            <p:spPr bwMode="auto">
              <a:xfrm>
                <a:off x="2019189" y="3096148"/>
                <a:ext cx="961708" cy="962062"/>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endParaRPr>
              </a:p>
            </p:txBody>
          </p:sp>
          <p:sp>
            <p:nvSpPr>
              <p:cNvPr id="14" name="iŝḻïḓe">
                <a:extLst>
                  <a:ext uri="{FF2B5EF4-FFF2-40B4-BE49-F238E27FC236}">
                    <a16:creationId xmlns:a16="http://schemas.microsoft.com/office/drawing/2014/main" xmlns="" id="{4EF792C8-4CC7-4807-85C5-837F9504AC35}"/>
                  </a:ext>
                </a:extLst>
              </p:cNvPr>
              <p:cNvSpPr/>
              <p:nvPr/>
            </p:nvSpPr>
            <p:spPr>
              <a:xfrm>
                <a:off x="280657" y="4349728"/>
                <a:ext cx="4438772"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ea typeface="微软雅黑" panose="020B0503020204020204" pitchFamily="34" charset="-122"/>
                    <a:cs typeface="+mn-ea"/>
                    <a:sym typeface="inpin yayati-Dban" panose="02010601030101010101" pitchFamily="2" charset="-122"/>
                  </a:rPr>
                  <a:t>1.</a:t>
                </a:r>
                <a:r>
                  <a:rPr lang="zh-CN" altLang="en-US" sz="2400" kern="0" dirty="0">
                    <a:solidFill>
                      <a:srgbClr val="000000"/>
                    </a:solidFill>
                    <a:latin typeface="微软雅黑" panose="020B0503020204020204" pitchFamily="34" charset="-122"/>
                    <a:ea typeface="微软雅黑" panose="020B0503020204020204" pitchFamily="34" charset="-122"/>
                    <a:cs typeface="+mn-ea"/>
                    <a:sym typeface="inpin yayati-Dban" panose="02010601030101010101" pitchFamily="2" charset="-122"/>
                  </a:rPr>
                  <a:t>马克思主义的含义</a:t>
                </a:r>
              </a:p>
            </p:txBody>
          </p:sp>
          <p:sp>
            <p:nvSpPr>
              <p:cNvPr id="15" name="iŝḻïḓe">
                <a:extLst>
                  <a:ext uri="{FF2B5EF4-FFF2-40B4-BE49-F238E27FC236}">
                    <a16:creationId xmlns:a16="http://schemas.microsoft.com/office/drawing/2014/main" xmlns="" id="{2B974DEB-EBA5-4008-B31F-5D9150182F9C}"/>
                  </a:ext>
                </a:extLst>
              </p:cNvPr>
              <p:cNvSpPr/>
              <p:nvPr/>
            </p:nvSpPr>
            <p:spPr>
              <a:xfrm>
                <a:off x="280657" y="4959734"/>
                <a:ext cx="4438772"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ea typeface="微软雅黑" panose="020B0503020204020204" pitchFamily="34" charset="-122"/>
                    <a:cs typeface="+mn-ea"/>
                    <a:sym typeface="inpin yayati-Dban" panose="02010601030101010101" pitchFamily="2" charset="-122"/>
                  </a:rPr>
                  <a:t>2.</a:t>
                </a:r>
                <a:r>
                  <a:rPr lang="zh-CN" altLang="en-US" sz="2400" kern="0" dirty="0">
                    <a:solidFill>
                      <a:srgbClr val="000000"/>
                    </a:solidFill>
                    <a:latin typeface="微软雅黑" panose="020B0503020204020204" pitchFamily="34" charset="-122"/>
                    <a:ea typeface="微软雅黑" panose="020B0503020204020204" pitchFamily="34" charset="-122"/>
                    <a:cs typeface="+mn-ea"/>
                    <a:sym typeface="inpin yayati-Dban" panose="02010601030101010101" pitchFamily="2" charset="-122"/>
                  </a:rPr>
                  <a:t>马克思主义的创立与发展</a:t>
                </a:r>
              </a:p>
            </p:txBody>
          </p:sp>
          <p:sp>
            <p:nvSpPr>
              <p:cNvPr id="16" name="iŝḻïḓe">
                <a:extLst>
                  <a:ext uri="{FF2B5EF4-FFF2-40B4-BE49-F238E27FC236}">
                    <a16:creationId xmlns:a16="http://schemas.microsoft.com/office/drawing/2014/main" xmlns="" id="{5B94C5E0-C56F-4331-B927-13B1A4EFB806}"/>
                  </a:ext>
                </a:extLst>
              </p:cNvPr>
              <p:cNvSpPr/>
              <p:nvPr/>
            </p:nvSpPr>
            <p:spPr>
              <a:xfrm>
                <a:off x="280657" y="5569739"/>
                <a:ext cx="4438772"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ea typeface="微软雅黑" panose="020B0503020204020204" pitchFamily="34" charset="-122"/>
                    <a:cs typeface="+mn-ea"/>
                    <a:sym typeface="inpin yayati-Dban" panose="02010601030101010101" pitchFamily="2" charset="-122"/>
                  </a:rPr>
                  <a:t>3.</a:t>
                </a:r>
                <a:r>
                  <a:rPr lang="zh-CN" altLang="en-US" sz="2400" kern="0" dirty="0">
                    <a:solidFill>
                      <a:srgbClr val="000000"/>
                    </a:solidFill>
                    <a:latin typeface="微软雅黑" panose="020B0503020204020204" pitchFamily="34" charset="-122"/>
                    <a:ea typeface="微软雅黑" panose="020B0503020204020204" pitchFamily="34" charset="-122"/>
                    <a:cs typeface="+mn-ea"/>
                    <a:sym typeface="inpin yayati-Dban" panose="02010601030101010101" pitchFamily="2" charset="-122"/>
                  </a:rPr>
                  <a:t>马克思主义的鲜明特征</a:t>
                </a:r>
              </a:p>
            </p:txBody>
          </p:sp>
        </p:grpSp>
        <p:sp>
          <p:nvSpPr>
            <p:cNvPr id="12" name="矩形 11">
              <a:extLst>
                <a:ext uri="{FF2B5EF4-FFF2-40B4-BE49-F238E27FC236}">
                  <a16:creationId xmlns:a16="http://schemas.microsoft.com/office/drawing/2014/main" xmlns="" id="{80EF8D4A-5948-4A6D-9611-F0E3B4FC7073}"/>
                </a:ext>
              </a:extLst>
            </p:cNvPr>
            <p:cNvSpPr/>
            <p:nvPr/>
          </p:nvSpPr>
          <p:spPr>
            <a:xfrm>
              <a:off x="2469612" y="3304389"/>
              <a:ext cx="800219" cy="461665"/>
            </a:xfrm>
            <a:prstGeom prst="rect">
              <a:avLst/>
            </a:prstGeom>
          </p:spPr>
          <p:txBody>
            <a:bodyPr wrap="none">
              <a:spAutoFit/>
            </a:bodyPr>
            <a:lstStyle/>
            <a:p>
              <a:pPr algn="ctr"/>
              <a:r>
                <a:rPr lang="zh-CN" altLang="en-US" sz="2400" b="1" dirty="0">
                  <a:solidFill>
                    <a:srgbClr val="B26A37"/>
                  </a:solidFill>
                  <a:latin typeface="微软雅黑" panose="020B0503020204020204" pitchFamily="34" charset="-122"/>
                  <a:ea typeface="微软雅黑" panose="020B0503020204020204" pitchFamily="34" charset="-122"/>
                </a:rPr>
                <a:t>重点</a:t>
              </a:r>
              <a:endParaRPr lang="zh-CN" altLang="en-US" b="1" dirty="0">
                <a:solidFill>
                  <a:srgbClr val="B26A37"/>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xmlns="" id="{0259934A-37E8-4C1A-92C7-3F141E8B90CC}"/>
              </a:ext>
            </a:extLst>
          </p:cNvPr>
          <p:cNvGrpSpPr/>
          <p:nvPr/>
        </p:nvGrpSpPr>
        <p:grpSpPr>
          <a:xfrm>
            <a:off x="6780581" y="3017896"/>
            <a:ext cx="4440235" cy="2325477"/>
            <a:chOff x="6780581" y="3017896"/>
            <a:chExt cx="4440235" cy="2325477"/>
          </a:xfrm>
        </p:grpSpPr>
        <p:grpSp>
          <p:nvGrpSpPr>
            <p:cNvPr id="17" name="组合 16">
              <a:extLst>
                <a:ext uri="{FF2B5EF4-FFF2-40B4-BE49-F238E27FC236}">
                  <a16:creationId xmlns:a16="http://schemas.microsoft.com/office/drawing/2014/main" xmlns="" id="{7D02504E-EB46-413F-8B51-3FC5BFB73CC2}"/>
                </a:ext>
              </a:extLst>
            </p:cNvPr>
            <p:cNvGrpSpPr/>
            <p:nvPr/>
          </p:nvGrpSpPr>
          <p:grpSpPr>
            <a:xfrm>
              <a:off x="6780581" y="3017896"/>
              <a:ext cx="4440235" cy="1715495"/>
              <a:chOff x="649604" y="3017896"/>
              <a:chExt cx="4440235" cy="1715495"/>
            </a:xfrm>
          </p:grpSpPr>
          <p:grpSp>
            <p:nvGrpSpPr>
              <p:cNvPr id="18" name="ïšlíḋé">
                <a:extLst>
                  <a:ext uri="{FF2B5EF4-FFF2-40B4-BE49-F238E27FC236}">
                    <a16:creationId xmlns:a16="http://schemas.microsoft.com/office/drawing/2014/main" xmlns="" id="{E62BDF10-B4B6-4F17-A220-E67B1DBE9627}"/>
                  </a:ext>
                </a:extLst>
              </p:cNvPr>
              <p:cNvGrpSpPr>
                <a:grpSpLocks/>
              </p:cNvGrpSpPr>
              <p:nvPr/>
            </p:nvGrpSpPr>
            <p:grpSpPr bwMode="auto">
              <a:xfrm>
                <a:off x="649604" y="3017896"/>
                <a:ext cx="4440235" cy="1715495"/>
                <a:chOff x="280657" y="3096148"/>
                <a:chExt cx="4438772" cy="1715561"/>
              </a:xfrm>
            </p:grpSpPr>
            <p:sp>
              <p:nvSpPr>
                <p:cNvPr id="22" name="ï$ļiḓê">
                  <a:extLst>
                    <a:ext uri="{FF2B5EF4-FFF2-40B4-BE49-F238E27FC236}">
                      <a16:creationId xmlns:a16="http://schemas.microsoft.com/office/drawing/2014/main" xmlns="" id="{77627AE6-CE09-4C4C-93D7-F16178407D5D}"/>
                    </a:ext>
                  </a:extLst>
                </p:cNvPr>
                <p:cNvSpPr/>
                <p:nvPr/>
              </p:nvSpPr>
              <p:spPr bwMode="auto">
                <a:xfrm>
                  <a:off x="2019189" y="3096148"/>
                  <a:ext cx="961708" cy="962062"/>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endParaRPr>
                </a:p>
              </p:txBody>
            </p:sp>
            <p:sp>
              <p:nvSpPr>
                <p:cNvPr id="23" name="iŝḻïḓe">
                  <a:extLst>
                    <a:ext uri="{FF2B5EF4-FFF2-40B4-BE49-F238E27FC236}">
                      <a16:creationId xmlns:a16="http://schemas.microsoft.com/office/drawing/2014/main" xmlns="" id="{BA2FA42D-B2AE-45F8-948D-4BB63B044D17}"/>
                    </a:ext>
                  </a:extLst>
                </p:cNvPr>
                <p:cNvSpPr/>
                <p:nvPr/>
              </p:nvSpPr>
              <p:spPr>
                <a:xfrm>
                  <a:off x="280657" y="4349728"/>
                  <a:ext cx="4438772"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fontAlgn="auto">
                    <a:spcBef>
                      <a:spcPts val="0"/>
                    </a:spcBef>
                    <a:spcAft>
                      <a:spcPts val="0"/>
                    </a:spcAft>
                    <a:defRPr/>
                  </a:pPr>
                  <a:r>
                    <a:rPr lang="en-US" altLang="zh-CN" sz="2400" kern="0" dirty="0">
                      <a:solidFill>
                        <a:srgbClr val="000000"/>
                      </a:solidFill>
                      <a:latin typeface="微软雅黑" panose="020B0503020204020204" pitchFamily="34" charset="-122"/>
                      <a:ea typeface="微软雅黑" panose="020B0503020204020204" pitchFamily="34" charset="-122"/>
                      <a:cs typeface="+mn-ea"/>
                      <a:sym typeface="inpin yayati-Dban" panose="02010601030101010101" pitchFamily="2" charset="-122"/>
                    </a:rPr>
                    <a:t>1.</a:t>
                  </a:r>
                  <a:r>
                    <a:rPr lang="zh-CN" altLang="en-US" sz="2400" kern="0" dirty="0">
                      <a:solidFill>
                        <a:srgbClr val="000000"/>
                      </a:solidFill>
                      <a:latin typeface="微软雅黑" panose="020B0503020204020204" pitchFamily="34" charset="-122"/>
                      <a:ea typeface="微软雅黑" panose="020B0503020204020204" pitchFamily="34" charset="-122"/>
                      <a:cs typeface="+mn-ea"/>
                      <a:sym typeface="inpin yayati-Dban" panose="02010601030101010101" pitchFamily="2" charset="-122"/>
                    </a:rPr>
                    <a:t>马克思主义的当代价值</a:t>
                  </a:r>
                </a:p>
              </p:txBody>
            </p:sp>
          </p:grpSp>
          <p:sp>
            <p:nvSpPr>
              <p:cNvPr id="20" name="矩形 19">
                <a:extLst>
                  <a:ext uri="{FF2B5EF4-FFF2-40B4-BE49-F238E27FC236}">
                    <a16:creationId xmlns:a16="http://schemas.microsoft.com/office/drawing/2014/main" xmlns="" id="{A09FB5F2-A2B6-40A0-8062-47D4D0DA6FC3}"/>
                  </a:ext>
                </a:extLst>
              </p:cNvPr>
              <p:cNvSpPr/>
              <p:nvPr/>
            </p:nvSpPr>
            <p:spPr>
              <a:xfrm>
                <a:off x="2469612" y="3304389"/>
                <a:ext cx="800219" cy="461665"/>
              </a:xfrm>
              <a:prstGeom prst="rect">
                <a:avLst/>
              </a:prstGeom>
            </p:spPr>
            <p:txBody>
              <a:bodyPr wrap="none">
                <a:spAutoFit/>
              </a:bodyPr>
              <a:lstStyle/>
              <a:p>
                <a:pPr algn="ctr"/>
                <a:r>
                  <a:rPr lang="zh-CN" altLang="en-US" sz="2400" b="1" dirty="0">
                    <a:solidFill>
                      <a:srgbClr val="B26A37"/>
                    </a:solidFill>
                    <a:latin typeface="微软雅黑" panose="020B0503020204020204" pitchFamily="34" charset="-122"/>
                    <a:ea typeface="微软雅黑" panose="020B0503020204020204" pitchFamily="34" charset="-122"/>
                  </a:rPr>
                  <a:t>难点</a:t>
                </a:r>
                <a:endParaRPr lang="zh-CN" altLang="en-US" b="1" dirty="0">
                  <a:solidFill>
                    <a:srgbClr val="B26A37"/>
                  </a:solidFill>
                  <a:latin typeface="微软雅黑" panose="020B0503020204020204" pitchFamily="34" charset="-122"/>
                  <a:ea typeface="微软雅黑" panose="020B0503020204020204" pitchFamily="34" charset="-122"/>
                </a:endParaRPr>
              </a:p>
            </p:txBody>
          </p:sp>
        </p:grpSp>
        <p:sp>
          <p:nvSpPr>
            <p:cNvPr id="19" name="iŝḻïḓe">
              <a:extLst>
                <a:ext uri="{FF2B5EF4-FFF2-40B4-BE49-F238E27FC236}">
                  <a16:creationId xmlns:a16="http://schemas.microsoft.com/office/drawing/2014/main" xmlns="" id="{2AFF1C5A-0873-41A6-95DC-C90B657ABCBA}"/>
                </a:ext>
              </a:extLst>
            </p:cNvPr>
            <p:cNvSpPr/>
            <p:nvPr/>
          </p:nvSpPr>
          <p:spPr bwMode="auto">
            <a:xfrm>
              <a:off x="6780581" y="4881410"/>
              <a:ext cx="4440235"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just" fontAlgn="auto">
                <a:spcBef>
                  <a:spcPts val="0"/>
                </a:spcBef>
                <a:spcAft>
                  <a:spcPts val="0"/>
                </a:spcAft>
                <a:defRPr/>
              </a:pPr>
              <a:r>
                <a:rPr lang="en-US" altLang="zh-CN" sz="2400" kern="0" dirty="0">
                  <a:solidFill>
                    <a:srgbClr val="000000"/>
                  </a:solidFill>
                  <a:latin typeface="微软雅黑" panose="020B0503020204020204" pitchFamily="34" charset="-122"/>
                  <a:ea typeface="微软雅黑" panose="020B0503020204020204" pitchFamily="34" charset="-122"/>
                  <a:cs typeface="+mn-ea"/>
                  <a:sym typeface="inpin yayati-Dban" panose="02010601030101010101" pitchFamily="2" charset="-122"/>
                </a:rPr>
                <a:t>2.</a:t>
              </a:r>
              <a:r>
                <a:rPr lang="zh-CN" altLang="en-US" sz="2400" kern="0" dirty="0">
                  <a:solidFill>
                    <a:srgbClr val="000000"/>
                  </a:solidFill>
                  <a:latin typeface="微软雅黑" panose="020B0503020204020204" pitchFamily="34" charset="-122"/>
                  <a:ea typeface="微软雅黑" panose="020B0503020204020204" pitchFamily="34" charset="-122"/>
                  <a:cs typeface="+mn-ea"/>
                  <a:sym typeface="inpin yayati-Dban" panose="02010601030101010101" pitchFamily="2" charset="-122"/>
                </a:rPr>
                <a:t>学习马克思主义的态度和方法</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53"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xmlns="" id="{C39ADC75-12C5-48BF-847A-A811E6F33235}"/>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sp>
        <p:nvSpPr>
          <p:cNvPr id="26" name="矩形: 圆角 25">
            <a:extLst>
              <a:ext uri="{FF2B5EF4-FFF2-40B4-BE49-F238E27FC236}">
                <a16:creationId xmlns:a16="http://schemas.microsoft.com/office/drawing/2014/main" xmlns="" id="{9C581E4A-04FF-452D-817C-A0BE7685A845}"/>
              </a:ext>
            </a:extLst>
          </p:cNvPr>
          <p:cNvSpPr/>
          <p:nvPr/>
        </p:nvSpPr>
        <p:spPr>
          <a:xfrm>
            <a:off x="3787588" y="1064542"/>
            <a:ext cx="461682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（一）马克思主义的创立</a:t>
            </a:r>
          </a:p>
        </p:txBody>
      </p:sp>
      <p:grpSp>
        <p:nvGrpSpPr>
          <p:cNvPr id="2" name="组合 1">
            <a:extLst>
              <a:ext uri="{FF2B5EF4-FFF2-40B4-BE49-F238E27FC236}">
                <a16:creationId xmlns:a16="http://schemas.microsoft.com/office/drawing/2014/main" xmlns="" id="{B8575D0C-541F-40B2-970F-2F84305A10F1}"/>
              </a:ext>
            </a:extLst>
          </p:cNvPr>
          <p:cNvGrpSpPr/>
          <p:nvPr/>
        </p:nvGrpSpPr>
        <p:grpSpPr>
          <a:xfrm>
            <a:off x="915608" y="2139950"/>
            <a:ext cx="10360784" cy="3834665"/>
            <a:chOff x="638175" y="2139950"/>
            <a:chExt cx="10360784" cy="3834665"/>
          </a:xfrm>
        </p:grpSpPr>
        <p:sp>
          <p:nvSpPr>
            <p:cNvPr id="26640" name="Rectangle 2">
              <a:extLst>
                <a:ext uri="{FF2B5EF4-FFF2-40B4-BE49-F238E27FC236}">
                  <a16:creationId xmlns:a16="http://schemas.microsoft.com/office/drawing/2014/main" xmlns="" id="{19228868-CF21-4C80-A7CA-B78E49C05328}"/>
                </a:ext>
              </a:extLst>
            </p:cNvPr>
            <p:cNvSpPr>
              <a:spLocks noChangeArrowheads="1"/>
            </p:cNvSpPr>
            <p:nvPr/>
          </p:nvSpPr>
          <p:spPr bwMode="auto">
            <a:xfrm>
              <a:off x="638175" y="5013326"/>
              <a:ext cx="2581275"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卡尔·马克思　　　（1818</a:t>
              </a:r>
              <a:r>
                <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1883年）</a:t>
              </a:r>
            </a:p>
          </p:txBody>
        </p:sp>
        <p:pic>
          <p:nvPicPr>
            <p:cNvPr id="26641" name="Picture 4" descr="11821636440964769_small">
              <a:hlinkClick r:id="rId2"/>
              <a:extLst>
                <a:ext uri="{FF2B5EF4-FFF2-40B4-BE49-F238E27FC236}">
                  <a16:creationId xmlns:a16="http://schemas.microsoft.com/office/drawing/2014/main" xmlns="" id="{BBDCFD46-060F-4801-88D4-1101821C3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056" y="2139950"/>
              <a:ext cx="2334768" cy="277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8" name="Rectangle 3">
              <a:extLst>
                <a:ext uri="{FF2B5EF4-FFF2-40B4-BE49-F238E27FC236}">
                  <a16:creationId xmlns:a16="http://schemas.microsoft.com/office/drawing/2014/main" xmlns="" id="{B9BE401E-A6D1-4DDE-A981-9EF06BE781A3}"/>
                </a:ext>
              </a:extLst>
            </p:cNvPr>
            <p:cNvSpPr>
              <a:spLocks noChangeArrowheads="1"/>
            </p:cNvSpPr>
            <p:nvPr/>
          </p:nvSpPr>
          <p:spPr bwMode="auto">
            <a:xfrm>
              <a:off x="8158921" y="5013326"/>
              <a:ext cx="2840038"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弗里德里希·恩格斯（1820</a:t>
              </a:r>
              <a:r>
                <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1895年）</a:t>
              </a:r>
            </a:p>
          </p:txBody>
        </p:sp>
        <p:pic>
          <p:nvPicPr>
            <p:cNvPr id="26639" name="Picture 5">
              <a:extLst>
                <a:ext uri="{FF2B5EF4-FFF2-40B4-BE49-F238E27FC236}">
                  <a16:creationId xmlns:a16="http://schemas.microsoft.com/office/drawing/2014/main" xmlns="" id="{70B3B054-C138-48C1-ACD9-79F87FDB9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4412" y="2139950"/>
              <a:ext cx="2353056" cy="277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
              <a:extLst>
                <a:ext uri="{FF2B5EF4-FFF2-40B4-BE49-F238E27FC236}">
                  <a16:creationId xmlns:a16="http://schemas.microsoft.com/office/drawing/2014/main" xmlns="" id="{3596CBE0-8836-4ECB-B3E1-2AE7D52DFDD6}"/>
                </a:ext>
              </a:extLst>
            </p:cNvPr>
            <p:cNvSpPr txBox="1">
              <a:spLocks noChangeArrowheads="1"/>
            </p:cNvSpPr>
            <p:nvPr/>
          </p:nvSpPr>
          <p:spPr bwMode="auto">
            <a:xfrm>
              <a:off x="2987690" y="2869124"/>
              <a:ext cx="5592856" cy="131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ctr" eaLnBrk="1" hangingPunct="1">
                <a:lnSpc>
                  <a:spcPct val="150000"/>
                </a:lnSpc>
                <a:spcBef>
                  <a:spcPts val="1400"/>
                </a:spcBef>
                <a:buNone/>
                <a:defRPr/>
              </a:pPr>
              <a:r>
                <a:rPr lang="zh-CN" altLang="en-US" sz="2400" b="1" dirty="0">
                  <a:solidFill>
                    <a:prstClr val="black"/>
                  </a:solidFill>
                  <a:latin typeface="微软雅黑" panose="020B0503020204020204" pitchFamily="34" charset="-122"/>
                </a:rPr>
                <a:t>马克思主义产生于</a:t>
              </a:r>
              <a:r>
                <a:rPr lang="en-US" altLang="zh-CN" sz="2400" b="1" dirty="0">
                  <a:solidFill>
                    <a:prstClr val="black"/>
                  </a:solidFill>
                  <a:latin typeface="微软雅黑" panose="020B0503020204020204" pitchFamily="34" charset="-122"/>
                </a:rPr>
                <a:t>19</a:t>
              </a:r>
              <a:r>
                <a:rPr lang="zh-CN" altLang="en-US" sz="2400" b="1" dirty="0">
                  <a:solidFill>
                    <a:prstClr val="black"/>
                  </a:solidFill>
                  <a:latin typeface="微软雅黑" panose="020B0503020204020204" pitchFamily="34" charset="-122"/>
                </a:rPr>
                <a:t>世纪</a:t>
              </a:r>
              <a:r>
                <a:rPr lang="en-US" altLang="zh-CN" sz="2400" b="1" dirty="0">
                  <a:solidFill>
                    <a:prstClr val="black"/>
                  </a:solidFill>
                  <a:latin typeface="微软雅黑" panose="020B0503020204020204" pitchFamily="34" charset="-122"/>
                </a:rPr>
                <a:t>40</a:t>
              </a:r>
              <a:r>
                <a:rPr lang="zh-CN" altLang="en-US" sz="2400" b="1" dirty="0">
                  <a:solidFill>
                    <a:prstClr val="black"/>
                  </a:solidFill>
                  <a:latin typeface="微软雅黑" panose="020B0503020204020204" pitchFamily="34" charset="-122"/>
                </a:rPr>
                <a:t>年代</a:t>
              </a:r>
              <a:endParaRPr lang="en-US" altLang="zh-CN" sz="2400" b="1" dirty="0">
                <a:solidFill>
                  <a:prstClr val="black"/>
                </a:solidFill>
                <a:latin typeface="微软雅黑" panose="020B0503020204020204" pitchFamily="34" charset="-122"/>
              </a:endParaRPr>
            </a:p>
            <a:p>
              <a:pPr lvl="0" indent="0" algn="ctr" eaLnBrk="1" hangingPunct="1">
                <a:lnSpc>
                  <a:spcPct val="150000"/>
                </a:lnSpc>
                <a:spcBef>
                  <a:spcPts val="1400"/>
                </a:spcBef>
                <a:buNone/>
                <a:defRPr/>
              </a:pPr>
              <a:r>
                <a:rPr lang="zh-CN" altLang="en-US" sz="2400" b="1" dirty="0">
                  <a:solidFill>
                    <a:prstClr val="black"/>
                  </a:solidFill>
                  <a:latin typeface="微软雅黑" panose="020B0503020204020204" pitchFamily="34" charset="-122"/>
                </a:rPr>
                <a:t>创始人是</a:t>
              </a:r>
              <a:r>
                <a:rPr lang="zh-CN" altLang="en-US" sz="2400" b="1" dirty="0">
                  <a:solidFill>
                    <a:srgbClr val="995A2F"/>
                  </a:solidFill>
                  <a:latin typeface="微软雅黑" panose="020B0503020204020204" pitchFamily="34" charset="-122"/>
                </a:rPr>
                <a:t>马克思</a:t>
              </a:r>
              <a:r>
                <a:rPr lang="zh-CN" altLang="en-US" sz="2400" b="1" dirty="0">
                  <a:latin typeface="微软雅黑" panose="020B0503020204020204" pitchFamily="34" charset="-122"/>
                </a:rPr>
                <a:t>和</a:t>
              </a:r>
              <a:r>
                <a:rPr lang="zh-CN" altLang="en-US" sz="2400" b="1" dirty="0">
                  <a:solidFill>
                    <a:srgbClr val="995A2F"/>
                  </a:solidFill>
                  <a:latin typeface="微软雅黑" panose="020B0503020204020204" pitchFamily="34" charset="-122"/>
                </a:rPr>
                <a:t>恩格斯</a:t>
              </a:r>
              <a:endParaRPr lang="en-US" altLang="zh-CN" sz="2400" b="1" dirty="0">
                <a:solidFill>
                  <a:srgbClr val="995A2F"/>
                </a:solidFill>
                <a:latin typeface="微软雅黑" panose="020B0503020204020204" pitchFamily="34" charset="-122"/>
              </a:endParaRPr>
            </a:p>
          </p:txBody>
        </p:sp>
      </p:grpSp>
      <p:cxnSp>
        <p:nvCxnSpPr>
          <p:cNvPr id="10" name="直接连接符 9">
            <a:extLst>
              <a:ext uri="{FF2B5EF4-FFF2-40B4-BE49-F238E27FC236}">
                <a16:creationId xmlns:a16="http://schemas.microsoft.com/office/drawing/2014/main" xmlns="" id="{6EF9EFA3-0E2B-40E2-98B5-F8D86D2C3249}"/>
              </a:ext>
            </a:extLst>
          </p:cNvPr>
          <p:cNvCxnSpPr>
            <a:cxnSpLocks/>
          </p:cNvCxnSpPr>
          <p:nvPr/>
        </p:nvCxnSpPr>
        <p:spPr>
          <a:xfrm>
            <a:off x="3819530" y="4433809"/>
            <a:ext cx="4616824" cy="0"/>
          </a:xfrm>
          <a:prstGeom prst="line">
            <a:avLst/>
          </a:prstGeom>
          <a:ln>
            <a:solidFill>
              <a:srgbClr val="995A2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A27A37DD-F4A1-4E84-B178-BF280FC48F46}"/>
              </a:ext>
            </a:extLst>
          </p:cNvPr>
          <p:cNvCxnSpPr>
            <a:cxnSpLocks/>
          </p:cNvCxnSpPr>
          <p:nvPr/>
        </p:nvCxnSpPr>
        <p:spPr>
          <a:xfrm>
            <a:off x="3819530" y="2648552"/>
            <a:ext cx="4616824" cy="0"/>
          </a:xfrm>
          <a:prstGeom prst="line">
            <a:avLst/>
          </a:prstGeom>
          <a:ln>
            <a:solidFill>
              <a:srgbClr val="995A2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D2352DC0-0487-4BC9-9F7F-C6EF5EC0A10B}"/>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4" name="组合 3">
            <a:extLst>
              <a:ext uri="{FF2B5EF4-FFF2-40B4-BE49-F238E27FC236}">
                <a16:creationId xmlns:a16="http://schemas.microsoft.com/office/drawing/2014/main" xmlns="" id="{074D4A8B-3FDB-40CE-8CFA-60D624F80BDF}"/>
              </a:ext>
            </a:extLst>
          </p:cNvPr>
          <p:cNvGrpSpPr/>
          <p:nvPr/>
        </p:nvGrpSpPr>
        <p:grpSpPr>
          <a:xfrm>
            <a:off x="2189932" y="1670236"/>
            <a:ext cx="7812137" cy="3744726"/>
            <a:chOff x="1954532" y="2073647"/>
            <a:chExt cx="7812137" cy="3744726"/>
          </a:xfrm>
        </p:grpSpPr>
        <p:grpSp>
          <p:nvGrpSpPr>
            <p:cNvPr id="96" name="组合 95">
              <a:extLst>
                <a:ext uri="{FF2B5EF4-FFF2-40B4-BE49-F238E27FC236}">
                  <a16:creationId xmlns:a16="http://schemas.microsoft.com/office/drawing/2014/main" xmlns="" id="{9B3FC26F-8527-43A0-9BA4-7EE03469BD93}"/>
                </a:ext>
              </a:extLst>
            </p:cNvPr>
            <p:cNvGrpSpPr/>
            <p:nvPr/>
          </p:nvGrpSpPr>
          <p:grpSpPr>
            <a:xfrm>
              <a:off x="6716263" y="2073647"/>
              <a:ext cx="3050406" cy="3744726"/>
              <a:chOff x="1514302" y="2073647"/>
              <a:chExt cx="3050406" cy="3744726"/>
            </a:xfrm>
          </p:grpSpPr>
          <p:sp>
            <p:nvSpPr>
              <p:cNvPr id="97" name="矩形: 圆角 96">
                <a:extLst>
                  <a:ext uri="{FF2B5EF4-FFF2-40B4-BE49-F238E27FC236}">
                    <a16:creationId xmlns:a16="http://schemas.microsoft.com/office/drawing/2014/main" xmlns="" id="{2F128277-94F7-4F32-A944-6F7789CFFF30}"/>
                  </a:ext>
                </a:extLst>
              </p:cNvPr>
              <p:cNvSpPr/>
              <p:nvPr/>
            </p:nvSpPr>
            <p:spPr>
              <a:xfrm>
                <a:off x="1514302" y="2073647"/>
                <a:ext cx="3050406" cy="3744726"/>
              </a:xfrm>
              <a:prstGeom prst="roundRect">
                <a:avLst>
                  <a:gd name="adj" fmla="val 4659"/>
                </a:avLst>
              </a:prstGeom>
              <a:solidFill>
                <a:sysClr val="window" lastClr="FFFFFF"/>
              </a:solidFill>
              <a:ln w="12700" cap="flat" cmpd="sng" algn="ctr">
                <a:noFill/>
                <a:prstDash val="solid"/>
                <a:miter lim="800000"/>
              </a:ln>
              <a:effectLst>
                <a:outerShdw blurRad="381000" dist="63500" dir="5400000" algn="ctr" rotWithShape="0">
                  <a:sysClr val="window" lastClr="FFFFFF">
                    <a:lumMod val="7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ea typeface="+mn-ea"/>
                  <a:cs typeface="+mn-ea"/>
                  <a:sym typeface="+mn-lt"/>
                </a:endParaRPr>
              </a:p>
            </p:txBody>
          </p:sp>
          <p:sp>
            <p:nvSpPr>
              <p:cNvPr id="98" name="矩形: 圆角 97">
                <a:extLst>
                  <a:ext uri="{FF2B5EF4-FFF2-40B4-BE49-F238E27FC236}">
                    <a16:creationId xmlns:a16="http://schemas.microsoft.com/office/drawing/2014/main" xmlns="" id="{C3A64D85-F8E9-4B8B-8A3B-86E636554C00}"/>
                  </a:ext>
                </a:extLst>
              </p:cNvPr>
              <p:cNvSpPr/>
              <p:nvPr/>
            </p:nvSpPr>
            <p:spPr>
              <a:xfrm>
                <a:off x="1623841" y="2193432"/>
                <a:ext cx="2831329" cy="3505156"/>
              </a:xfrm>
              <a:prstGeom prst="roundRect">
                <a:avLst>
                  <a:gd name="adj" fmla="val 4659"/>
                </a:avLst>
              </a:prstGeom>
              <a:noFill/>
              <a:ln w="12700" cap="flat" cmpd="sng" algn="ctr">
                <a:solidFill>
                  <a:srgbClr val="995A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grpSp>
        <p:grpSp>
          <p:nvGrpSpPr>
            <p:cNvPr id="3" name="组合 2">
              <a:extLst>
                <a:ext uri="{FF2B5EF4-FFF2-40B4-BE49-F238E27FC236}">
                  <a16:creationId xmlns:a16="http://schemas.microsoft.com/office/drawing/2014/main" xmlns="" id="{48320CFE-2955-4E61-AB34-0AB78DFFFB88}"/>
                </a:ext>
              </a:extLst>
            </p:cNvPr>
            <p:cNvGrpSpPr/>
            <p:nvPr/>
          </p:nvGrpSpPr>
          <p:grpSpPr>
            <a:xfrm>
              <a:off x="1954532" y="2073647"/>
              <a:ext cx="3050406" cy="3744726"/>
              <a:chOff x="1514302" y="2073647"/>
              <a:chExt cx="3050406" cy="3744726"/>
            </a:xfrm>
          </p:grpSpPr>
          <p:sp>
            <p:nvSpPr>
              <p:cNvPr id="81" name="矩形: 圆角 80">
                <a:extLst>
                  <a:ext uri="{FF2B5EF4-FFF2-40B4-BE49-F238E27FC236}">
                    <a16:creationId xmlns:a16="http://schemas.microsoft.com/office/drawing/2014/main" xmlns="" id="{635F063B-5CFA-4AD0-B969-22051163D769}"/>
                  </a:ext>
                </a:extLst>
              </p:cNvPr>
              <p:cNvSpPr/>
              <p:nvPr/>
            </p:nvSpPr>
            <p:spPr>
              <a:xfrm>
                <a:off x="1514302" y="2073647"/>
                <a:ext cx="3050406" cy="3744726"/>
              </a:xfrm>
              <a:prstGeom prst="roundRect">
                <a:avLst>
                  <a:gd name="adj" fmla="val 4659"/>
                </a:avLst>
              </a:prstGeom>
              <a:solidFill>
                <a:sysClr val="window" lastClr="FFFFFF"/>
              </a:solidFill>
              <a:ln w="12700" cap="flat" cmpd="sng" algn="ctr">
                <a:noFill/>
                <a:prstDash val="solid"/>
                <a:miter lim="800000"/>
              </a:ln>
              <a:effectLst>
                <a:outerShdw blurRad="381000" dist="63500" dir="5400000" algn="ctr" rotWithShape="0">
                  <a:sysClr val="window" lastClr="FFFFFF">
                    <a:lumMod val="7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ea typeface="+mn-ea"/>
                  <a:cs typeface="+mn-ea"/>
                  <a:sym typeface="+mn-lt"/>
                </a:endParaRPr>
              </a:p>
            </p:txBody>
          </p:sp>
          <p:sp>
            <p:nvSpPr>
              <p:cNvPr id="83" name="矩形: 圆角 82">
                <a:extLst>
                  <a:ext uri="{FF2B5EF4-FFF2-40B4-BE49-F238E27FC236}">
                    <a16:creationId xmlns:a16="http://schemas.microsoft.com/office/drawing/2014/main" xmlns="" id="{4BE4CBB3-71F4-4F5E-8015-AAEE5AB824CD}"/>
                  </a:ext>
                </a:extLst>
              </p:cNvPr>
              <p:cNvSpPr/>
              <p:nvPr/>
            </p:nvSpPr>
            <p:spPr>
              <a:xfrm>
                <a:off x="1623841" y="2193432"/>
                <a:ext cx="2831329" cy="3505156"/>
              </a:xfrm>
              <a:prstGeom prst="roundRect">
                <a:avLst>
                  <a:gd name="adj" fmla="val 4659"/>
                </a:avLst>
              </a:prstGeom>
              <a:noFill/>
              <a:ln w="12700" cap="flat" cmpd="sng" algn="ctr">
                <a:solidFill>
                  <a:srgbClr val="995A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grpSp>
        <p:grpSp>
          <p:nvGrpSpPr>
            <p:cNvPr id="27653" name="组合 11">
              <a:extLst>
                <a:ext uri="{FF2B5EF4-FFF2-40B4-BE49-F238E27FC236}">
                  <a16:creationId xmlns:a16="http://schemas.microsoft.com/office/drawing/2014/main" xmlns="" id="{4B308A6B-445C-43C3-88C2-69164E0214B5}"/>
                </a:ext>
              </a:extLst>
            </p:cNvPr>
            <p:cNvGrpSpPr>
              <a:grpSpLocks/>
            </p:cNvGrpSpPr>
            <p:nvPr/>
          </p:nvGrpSpPr>
          <p:grpSpPr bwMode="auto">
            <a:xfrm>
              <a:off x="4536618" y="2515065"/>
              <a:ext cx="2398713" cy="2398713"/>
              <a:chOff x="1052455" y="2929697"/>
              <a:chExt cx="2398293" cy="2398293"/>
            </a:xfrm>
          </p:grpSpPr>
          <p:sp>
            <p:nvSpPr>
              <p:cNvPr id="31" name="椭圆 30">
                <a:extLst>
                  <a:ext uri="{FF2B5EF4-FFF2-40B4-BE49-F238E27FC236}">
                    <a16:creationId xmlns:a16="http://schemas.microsoft.com/office/drawing/2014/main" xmlns="" id="{DD6EBC74-7DE6-4D8E-A1D6-0B46142158D9}"/>
                  </a:ext>
                </a:extLst>
              </p:cNvPr>
              <p:cNvSpPr/>
              <p:nvPr/>
            </p:nvSpPr>
            <p:spPr>
              <a:xfrm flipH="1">
                <a:off x="1304824" y="3196350"/>
                <a:ext cx="1893555" cy="1895143"/>
              </a:xfrm>
              <a:prstGeom prst="ellips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200" b="0" i="0" u="none" strike="noStrike" kern="1200" cap="none" spc="0" normalizeH="0" baseline="0" noProof="0" dirty="0">
                  <a:ln>
                    <a:noFill/>
                  </a:ln>
                  <a:solidFill>
                    <a:srgbClr val="385723"/>
                  </a:solidFill>
                  <a:effectLst/>
                  <a:uLnTx/>
                  <a:uFillTx/>
                  <a:latin typeface="微软雅黑" panose="020B0503020204020204" pitchFamily="34" charset="-122"/>
                  <a:ea typeface="Microsoft YaHei"/>
                  <a:cs typeface="+mn-cs"/>
                </a:endParaRPr>
              </a:p>
            </p:txBody>
          </p:sp>
          <p:grpSp>
            <p:nvGrpSpPr>
              <p:cNvPr id="32" name="组合 31">
                <a:extLst>
                  <a:ext uri="{FF2B5EF4-FFF2-40B4-BE49-F238E27FC236}">
                    <a16:creationId xmlns:a16="http://schemas.microsoft.com/office/drawing/2014/main" xmlns="" id="{6CE1E644-9593-4FE2-9175-7FB8C1379D0B}"/>
                  </a:ext>
                </a:extLst>
              </p:cNvPr>
              <p:cNvGrpSpPr/>
              <p:nvPr/>
            </p:nvGrpSpPr>
            <p:grpSpPr>
              <a:xfrm>
                <a:off x="1052455" y="2929697"/>
                <a:ext cx="2398293" cy="2398293"/>
                <a:chOff x="1052455" y="2929697"/>
                <a:chExt cx="2398293" cy="2398293"/>
              </a:xfrm>
              <a:effectLst>
                <a:outerShdw blurRad="190500" dist="88900" dir="2700000" algn="tl" rotWithShape="0">
                  <a:prstClr val="black">
                    <a:alpha val="40000"/>
                  </a:prstClr>
                </a:outerShdw>
              </a:effectLst>
            </p:grpSpPr>
            <p:sp>
              <p:nvSpPr>
                <p:cNvPr id="34" name="同心圆 48">
                  <a:extLst>
                    <a:ext uri="{FF2B5EF4-FFF2-40B4-BE49-F238E27FC236}">
                      <a16:creationId xmlns:a16="http://schemas.microsoft.com/office/drawing/2014/main" xmlns="" id="{B5F90FE6-3428-4B87-9121-EFCCC248314C}"/>
                    </a:ext>
                  </a:extLst>
                </p:cNvPr>
                <p:cNvSpPr/>
                <p:nvPr/>
              </p:nvSpPr>
              <p:spPr>
                <a:xfrm flipH="1">
                  <a:off x="1052455" y="2929697"/>
                  <a:ext cx="2398293" cy="2398293"/>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black"/>
                    </a:solidFill>
                    <a:effectLst/>
                    <a:uLnTx/>
                    <a:uFillTx/>
                    <a:latin typeface="Microsoft YaHei"/>
                    <a:ea typeface="Microsoft YaHei"/>
                    <a:cs typeface="+mn-cs"/>
                  </a:endParaRPr>
                </a:p>
              </p:txBody>
            </p:sp>
            <p:sp>
              <p:nvSpPr>
                <p:cNvPr id="35" name="同心圆 49">
                  <a:extLst>
                    <a:ext uri="{FF2B5EF4-FFF2-40B4-BE49-F238E27FC236}">
                      <a16:creationId xmlns:a16="http://schemas.microsoft.com/office/drawing/2014/main" xmlns="" id="{57E83E63-7FE4-483C-97F0-D69F93E16954}"/>
                    </a:ext>
                  </a:extLst>
                </p:cNvPr>
                <p:cNvSpPr/>
                <p:nvPr/>
              </p:nvSpPr>
              <p:spPr>
                <a:xfrm flipH="1">
                  <a:off x="1271483" y="3148725"/>
                  <a:ext cx="1960236" cy="1960236"/>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black"/>
                    </a:solidFill>
                    <a:effectLst/>
                    <a:uLnTx/>
                    <a:uFillTx/>
                    <a:latin typeface="Microsoft YaHei"/>
                    <a:ea typeface="Microsoft YaHei"/>
                    <a:cs typeface="+mn-cs"/>
                  </a:endParaRPr>
                </a:p>
              </p:txBody>
            </p:sp>
          </p:grpSp>
          <p:sp>
            <p:nvSpPr>
              <p:cNvPr id="27658"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xmlns="" id="{9BAE2249-86D4-49B9-8236-C9277DB803B8}"/>
                  </a:ext>
                </a:extLst>
              </p:cNvPr>
              <p:cNvSpPr>
                <a:spLocks noChangeArrowheads="1"/>
              </p:cNvSpPr>
              <p:nvPr/>
            </p:nvSpPr>
            <p:spPr bwMode="auto">
              <a:xfrm>
                <a:off x="1739723" y="3616965"/>
                <a:ext cx="1006299" cy="107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DFD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a:t>
                </a:r>
                <a:endParaRPr kumimoji="0" lang="en-US" altLang="zh-CN" sz="3200" b="1" i="0" u="none" strike="noStrike" kern="1200" cap="none" spc="0" normalizeH="0" baseline="0" noProof="0" dirty="0">
                  <a:ln>
                    <a:noFill/>
                  </a:ln>
                  <a:solidFill>
                    <a:srgbClr val="FDFD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DFD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根源</a:t>
                </a:r>
                <a:endParaRPr kumimoji="0" lang="en-US" altLang="en-US" sz="3200" b="1" i="0" u="none" strike="noStrike" kern="1200" cap="none" spc="0" normalizeH="0" baseline="0" noProof="0" dirty="0">
                  <a:ln>
                    <a:noFill/>
                  </a:ln>
                  <a:solidFill>
                    <a:srgbClr val="FDFD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27654" name="文本框 2">
              <a:extLst>
                <a:ext uri="{FF2B5EF4-FFF2-40B4-BE49-F238E27FC236}">
                  <a16:creationId xmlns:a16="http://schemas.microsoft.com/office/drawing/2014/main" xmlns="" id="{8B58CC43-1098-41C1-B5A5-20F852E9C8D9}"/>
                </a:ext>
              </a:extLst>
            </p:cNvPr>
            <p:cNvSpPr txBox="1">
              <a:spLocks noChangeArrowheads="1"/>
            </p:cNvSpPr>
            <p:nvPr/>
          </p:nvSpPr>
          <p:spPr bwMode="auto">
            <a:xfrm>
              <a:off x="2275202" y="2824485"/>
              <a:ext cx="2061392"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资本主义生产方式在西欧已经有了相当的发展</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9" name="文本框 2">
              <a:extLst>
                <a:ext uri="{FF2B5EF4-FFF2-40B4-BE49-F238E27FC236}">
                  <a16:creationId xmlns:a16="http://schemas.microsoft.com/office/drawing/2014/main" xmlns="" id="{07DE86F4-5281-40C1-9B83-C28AD8704A4C}"/>
                </a:ext>
              </a:extLst>
            </p:cNvPr>
            <p:cNvSpPr txBox="1">
              <a:spLocks noChangeArrowheads="1"/>
            </p:cNvSpPr>
            <p:nvPr/>
          </p:nvSpPr>
          <p:spPr bwMode="auto">
            <a:xfrm>
              <a:off x="7210770" y="2547486"/>
              <a:ext cx="2061392"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zh-CN" altLang="en-US" sz="2400">
                  <a:solidFill>
                    <a:prstClr val="black"/>
                  </a:solidFill>
                  <a:latin typeface="微软雅黑" panose="020B0503020204020204" pitchFamily="34" charset="-122"/>
                </a:rPr>
                <a:t>工业革命和科技进步极大地提高了劳动生产率，促进了生产力的发展</a:t>
              </a:r>
              <a:endParaRPr lang="zh-CN" altLang="en-US" sz="2400" dirty="0">
                <a:solidFill>
                  <a:prstClr val="black"/>
                </a:solidFill>
                <a:latin typeface="微软雅黑" panose="020B0503020204020204" pitchFamily="34" charset="-122"/>
              </a:endParaRPr>
            </a:p>
          </p:txBody>
        </p:sp>
      </p:grpSp>
    </p:spTree>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D2352DC0-0487-4BC9-9F7F-C6EF5EC0A10B}"/>
              </a:ext>
            </a:extLst>
          </p:cNvPr>
          <p:cNvSpPr txBox="1"/>
          <p:nvPr/>
        </p:nvSpPr>
        <p:spPr>
          <a:xfrm>
            <a:off x="70581" y="255047"/>
            <a:ext cx="776905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二、马克思主义的创立与发展</a:t>
            </a:r>
          </a:p>
        </p:txBody>
      </p:sp>
      <p:grpSp>
        <p:nvGrpSpPr>
          <p:cNvPr id="5" name="组合 4">
            <a:extLst>
              <a:ext uri="{FF2B5EF4-FFF2-40B4-BE49-F238E27FC236}">
                <a16:creationId xmlns:a16="http://schemas.microsoft.com/office/drawing/2014/main" xmlns="" id="{5388AEEF-B602-4151-827F-B1DD24144A9D}"/>
              </a:ext>
            </a:extLst>
          </p:cNvPr>
          <p:cNvGrpSpPr/>
          <p:nvPr/>
        </p:nvGrpSpPr>
        <p:grpSpPr>
          <a:xfrm>
            <a:off x="2215335" y="1547714"/>
            <a:ext cx="3050406" cy="2562660"/>
            <a:chOff x="2189932" y="1808971"/>
            <a:chExt cx="3050406" cy="2562660"/>
          </a:xfrm>
        </p:grpSpPr>
        <p:grpSp>
          <p:nvGrpSpPr>
            <p:cNvPr id="3" name="组合 2">
              <a:extLst>
                <a:ext uri="{FF2B5EF4-FFF2-40B4-BE49-F238E27FC236}">
                  <a16:creationId xmlns:a16="http://schemas.microsoft.com/office/drawing/2014/main" xmlns="" id="{48320CFE-2955-4E61-AB34-0AB78DFFFB88}"/>
                </a:ext>
              </a:extLst>
            </p:cNvPr>
            <p:cNvGrpSpPr/>
            <p:nvPr/>
          </p:nvGrpSpPr>
          <p:grpSpPr>
            <a:xfrm>
              <a:off x="2189932" y="1808971"/>
              <a:ext cx="3050406" cy="2562660"/>
              <a:chOff x="1514302" y="2073647"/>
              <a:chExt cx="3050406" cy="2562660"/>
            </a:xfrm>
          </p:grpSpPr>
          <p:sp>
            <p:nvSpPr>
              <p:cNvPr id="81" name="矩形: 圆角 80">
                <a:extLst>
                  <a:ext uri="{FF2B5EF4-FFF2-40B4-BE49-F238E27FC236}">
                    <a16:creationId xmlns:a16="http://schemas.microsoft.com/office/drawing/2014/main" xmlns="" id="{635F063B-5CFA-4AD0-B969-22051163D769}"/>
                  </a:ext>
                </a:extLst>
              </p:cNvPr>
              <p:cNvSpPr/>
              <p:nvPr/>
            </p:nvSpPr>
            <p:spPr>
              <a:xfrm>
                <a:off x="1514302" y="2073647"/>
                <a:ext cx="3050406" cy="2562660"/>
              </a:xfrm>
              <a:prstGeom prst="roundRect">
                <a:avLst>
                  <a:gd name="adj" fmla="val 4659"/>
                </a:avLst>
              </a:prstGeom>
              <a:solidFill>
                <a:sysClr val="window" lastClr="FFFFFF"/>
              </a:solidFill>
              <a:ln w="12700" cap="flat" cmpd="sng" algn="ctr">
                <a:noFill/>
                <a:prstDash val="solid"/>
                <a:miter lim="800000"/>
              </a:ln>
              <a:effectLst>
                <a:outerShdw blurRad="381000" dist="63500" dir="5400000" algn="ctr" rotWithShape="0">
                  <a:sysClr val="window" lastClr="FFFFFF">
                    <a:lumMod val="75000"/>
                    <a:alpha val="40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a:ea typeface="Microsoft YaHei"/>
                  <a:cs typeface="+mn-ea"/>
                  <a:sym typeface="+mn-lt"/>
                </a:endParaRPr>
              </a:p>
            </p:txBody>
          </p:sp>
          <p:sp>
            <p:nvSpPr>
              <p:cNvPr id="83" name="矩形: 圆角 82">
                <a:extLst>
                  <a:ext uri="{FF2B5EF4-FFF2-40B4-BE49-F238E27FC236}">
                    <a16:creationId xmlns:a16="http://schemas.microsoft.com/office/drawing/2014/main" xmlns="" id="{4BE4CBB3-71F4-4F5E-8015-AAEE5AB824CD}"/>
                  </a:ext>
                </a:extLst>
              </p:cNvPr>
              <p:cNvSpPr/>
              <p:nvPr/>
            </p:nvSpPr>
            <p:spPr>
              <a:xfrm>
                <a:off x="1623841" y="2155621"/>
                <a:ext cx="2831329" cy="2398713"/>
              </a:xfrm>
              <a:prstGeom prst="roundRect">
                <a:avLst>
                  <a:gd name="adj" fmla="val 4659"/>
                </a:avLst>
              </a:prstGeom>
              <a:noFill/>
              <a:ln w="12700" cap="flat" cmpd="sng" algn="ctr">
                <a:solidFill>
                  <a:srgbClr val="995A2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icrosoft YaHei"/>
                  <a:ea typeface="Microsoft YaHei"/>
                  <a:cs typeface="+mn-ea"/>
                  <a:sym typeface="+mn-lt"/>
                </a:endParaRPr>
              </a:p>
            </p:txBody>
          </p:sp>
        </p:grpSp>
        <p:sp>
          <p:nvSpPr>
            <p:cNvPr id="27654" name="文本框 2">
              <a:extLst>
                <a:ext uri="{FF2B5EF4-FFF2-40B4-BE49-F238E27FC236}">
                  <a16:creationId xmlns:a16="http://schemas.microsoft.com/office/drawing/2014/main" xmlns="" id="{8B58CC43-1098-41C1-B5A5-20F852E9C8D9}"/>
                </a:ext>
              </a:extLst>
            </p:cNvPr>
            <p:cNvSpPr txBox="1">
              <a:spLocks noChangeArrowheads="1"/>
            </p:cNvSpPr>
            <p:nvPr/>
          </p:nvSpPr>
          <p:spPr bwMode="auto">
            <a:xfrm>
              <a:off x="2510602" y="2522774"/>
              <a:ext cx="206139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社会两极分化，工人极端困苦</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1" name="组合 20">
            <a:extLst>
              <a:ext uri="{FF2B5EF4-FFF2-40B4-BE49-F238E27FC236}">
                <a16:creationId xmlns:a16="http://schemas.microsoft.com/office/drawing/2014/main" xmlns="" id="{B670E11F-014F-4B50-8211-D480CFFCFE21}"/>
              </a:ext>
            </a:extLst>
          </p:cNvPr>
          <p:cNvGrpSpPr/>
          <p:nvPr/>
        </p:nvGrpSpPr>
        <p:grpSpPr>
          <a:xfrm>
            <a:off x="6926259" y="1547714"/>
            <a:ext cx="3050406" cy="2562660"/>
            <a:chOff x="2189932" y="1808971"/>
            <a:chExt cx="3050406" cy="2562660"/>
          </a:xfrm>
        </p:grpSpPr>
        <p:grpSp>
          <p:nvGrpSpPr>
            <p:cNvPr id="22" name="组合 21">
              <a:extLst>
                <a:ext uri="{FF2B5EF4-FFF2-40B4-BE49-F238E27FC236}">
                  <a16:creationId xmlns:a16="http://schemas.microsoft.com/office/drawing/2014/main" xmlns="" id="{2F9E02D4-6EBB-4680-9690-E5A90B8C1E99}"/>
                </a:ext>
              </a:extLst>
            </p:cNvPr>
            <p:cNvGrpSpPr/>
            <p:nvPr/>
          </p:nvGrpSpPr>
          <p:grpSpPr>
            <a:xfrm>
              <a:off x="2189932" y="1808971"/>
              <a:ext cx="3050406" cy="2562660"/>
              <a:chOff x="1514302" y="2073647"/>
              <a:chExt cx="3050406" cy="2562660"/>
            </a:xfrm>
          </p:grpSpPr>
          <p:sp>
            <p:nvSpPr>
              <p:cNvPr id="24" name="矩形: 圆角 23">
                <a:extLst>
                  <a:ext uri="{FF2B5EF4-FFF2-40B4-BE49-F238E27FC236}">
                    <a16:creationId xmlns:a16="http://schemas.microsoft.com/office/drawing/2014/main" xmlns="" id="{A2C83269-7AFF-4A7A-8407-12A3B8E1C1C8}"/>
                  </a:ext>
                </a:extLst>
              </p:cNvPr>
              <p:cNvSpPr/>
              <p:nvPr/>
            </p:nvSpPr>
            <p:spPr>
              <a:xfrm>
                <a:off x="1514302" y="2073647"/>
                <a:ext cx="3050406" cy="2562660"/>
              </a:xfrm>
              <a:prstGeom prst="roundRect">
                <a:avLst>
                  <a:gd name="adj" fmla="val 4659"/>
                </a:avLst>
              </a:prstGeom>
              <a:solidFill>
                <a:sysClr val="window" lastClr="FFFFFF"/>
              </a:solidFill>
              <a:ln w="12700" cap="flat" cmpd="sng" algn="ctr">
                <a:noFill/>
                <a:prstDash val="solid"/>
                <a:miter lim="800000"/>
              </a:ln>
              <a:effectLst>
                <a:outerShdw blurRad="381000" dist="63500" dir="5400000" algn="ctr" rotWithShape="0">
                  <a:sysClr val="window" lastClr="FFFFFF">
                    <a:lumMod val="75000"/>
                    <a:alpha val="40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a:ea typeface="Microsoft YaHei"/>
                  <a:cs typeface="+mn-ea"/>
                  <a:sym typeface="+mn-lt"/>
                </a:endParaRPr>
              </a:p>
            </p:txBody>
          </p:sp>
          <p:sp>
            <p:nvSpPr>
              <p:cNvPr id="25" name="矩形: 圆角 24">
                <a:extLst>
                  <a:ext uri="{FF2B5EF4-FFF2-40B4-BE49-F238E27FC236}">
                    <a16:creationId xmlns:a16="http://schemas.microsoft.com/office/drawing/2014/main" xmlns="" id="{014E1358-CEC0-4160-ADF7-0E048946063F}"/>
                  </a:ext>
                </a:extLst>
              </p:cNvPr>
              <p:cNvSpPr/>
              <p:nvPr/>
            </p:nvSpPr>
            <p:spPr>
              <a:xfrm>
                <a:off x="1623841" y="2155621"/>
                <a:ext cx="2831329" cy="2398713"/>
              </a:xfrm>
              <a:prstGeom prst="roundRect">
                <a:avLst>
                  <a:gd name="adj" fmla="val 4659"/>
                </a:avLst>
              </a:prstGeom>
              <a:noFill/>
              <a:ln w="12700" cap="flat" cmpd="sng" algn="ctr">
                <a:solidFill>
                  <a:srgbClr val="995A2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icrosoft YaHei"/>
                  <a:ea typeface="Microsoft YaHei"/>
                  <a:cs typeface="+mn-ea"/>
                  <a:sym typeface="+mn-lt"/>
                </a:endParaRPr>
              </a:p>
            </p:txBody>
          </p:sp>
        </p:grpSp>
        <p:sp>
          <p:nvSpPr>
            <p:cNvPr id="23" name="文本框 2">
              <a:extLst>
                <a:ext uri="{FF2B5EF4-FFF2-40B4-BE49-F238E27FC236}">
                  <a16:creationId xmlns:a16="http://schemas.microsoft.com/office/drawing/2014/main" xmlns="" id="{2AC4884C-9B4E-430F-9E66-2BD016947B26}"/>
                </a:ext>
              </a:extLst>
            </p:cNvPr>
            <p:cNvSpPr txBox="1">
              <a:spLocks noChangeArrowheads="1"/>
            </p:cNvSpPr>
            <p:nvPr/>
          </p:nvSpPr>
          <p:spPr bwMode="auto">
            <a:xfrm>
              <a:off x="2741809" y="2522774"/>
              <a:ext cx="206139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周期性经济危机频繁爆发</a:t>
              </a:r>
            </a:p>
          </p:txBody>
        </p:sp>
      </p:grpSp>
      <p:grpSp>
        <p:nvGrpSpPr>
          <p:cNvPr id="27653" name="组合 11">
            <a:extLst>
              <a:ext uri="{FF2B5EF4-FFF2-40B4-BE49-F238E27FC236}">
                <a16:creationId xmlns:a16="http://schemas.microsoft.com/office/drawing/2014/main" xmlns="" id="{4B308A6B-445C-43C3-88C2-69164E0214B5}"/>
              </a:ext>
            </a:extLst>
          </p:cNvPr>
          <p:cNvGrpSpPr>
            <a:grpSpLocks/>
          </p:cNvGrpSpPr>
          <p:nvPr/>
        </p:nvGrpSpPr>
        <p:grpSpPr bwMode="auto">
          <a:xfrm>
            <a:off x="4797421" y="1629688"/>
            <a:ext cx="2398713" cy="2398713"/>
            <a:chOff x="1052455" y="2929697"/>
            <a:chExt cx="2398293" cy="2398293"/>
          </a:xfrm>
        </p:grpSpPr>
        <p:sp>
          <p:nvSpPr>
            <p:cNvPr id="31" name="椭圆 30">
              <a:extLst>
                <a:ext uri="{FF2B5EF4-FFF2-40B4-BE49-F238E27FC236}">
                  <a16:creationId xmlns:a16="http://schemas.microsoft.com/office/drawing/2014/main" xmlns="" id="{DD6EBC74-7DE6-4D8E-A1D6-0B46142158D9}"/>
                </a:ext>
              </a:extLst>
            </p:cNvPr>
            <p:cNvSpPr/>
            <p:nvPr/>
          </p:nvSpPr>
          <p:spPr>
            <a:xfrm flipH="1">
              <a:off x="1304824" y="3196350"/>
              <a:ext cx="1893555" cy="1895143"/>
            </a:xfrm>
            <a:prstGeom prst="ellips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200" b="0" i="0" u="none" strike="noStrike" kern="1200" cap="none" spc="0" normalizeH="0" baseline="0" noProof="0" dirty="0">
                <a:ln>
                  <a:noFill/>
                </a:ln>
                <a:solidFill>
                  <a:srgbClr val="385723"/>
                </a:solidFill>
                <a:effectLst/>
                <a:uLnTx/>
                <a:uFillTx/>
                <a:latin typeface="微软雅黑" panose="020B0503020204020204" pitchFamily="34" charset="-122"/>
                <a:ea typeface="Microsoft YaHei"/>
                <a:cs typeface="+mn-cs"/>
              </a:endParaRPr>
            </a:p>
          </p:txBody>
        </p:sp>
        <p:grpSp>
          <p:nvGrpSpPr>
            <p:cNvPr id="32" name="组合 31">
              <a:extLst>
                <a:ext uri="{FF2B5EF4-FFF2-40B4-BE49-F238E27FC236}">
                  <a16:creationId xmlns:a16="http://schemas.microsoft.com/office/drawing/2014/main" xmlns="" id="{6CE1E644-9593-4FE2-9175-7FB8C1379D0B}"/>
                </a:ext>
              </a:extLst>
            </p:cNvPr>
            <p:cNvGrpSpPr/>
            <p:nvPr/>
          </p:nvGrpSpPr>
          <p:grpSpPr>
            <a:xfrm>
              <a:off x="1052455" y="2929697"/>
              <a:ext cx="2398293" cy="2398293"/>
              <a:chOff x="1052455" y="2929697"/>
              <a:chExt cx="2398293" cy="2398293"/>
            </a:xfrm>
            <a:effectLst>
              <a:outerShdw blurRad="190500" dist="88900" dir="2700000" algn="tl" rotWithShape="0">
                <a:prstClr val="black">
                  <a:alpha val="40000"/>
                </a:prstClr>
              </a:outerShdw>
            </a:effectLst>
          </p:grpSpPr>
          <p:sp>
            <p:nvSpPr>
              <p:cNvPr id="34" name="同心圆 48">
                <a:extLst>
                  <a:ext uri="{FF2B5EF4-FFF2-40B4-BE49-F238E27FC236}">
                    <a16:creationId xmlns:a16="http://schemas.microsoft.com/office/drawing/2014/main" xmlns="" id="{B5F90FE6-3428-4B87-9121-EFCCC248314C}"/>
                  </a:ext>
                </a:extLst>
              </p:cNvPr>
              <p:cNvSpPr/>
              <p:nvPr/>
            </p:nvSpPr>
            <p:spPr>
              <a:xfrm flipH="1">
                <a:off x="1052455" y="2929697"/>
                <a:ext cx="2398293" cy="2398293"/>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black"/>
                  </a:solidFill>
                  <a:effectLst/>
                  <a:uLnTx/>
                  <a:uFillTx/>
                  <a:latin typeface="Microsoft YaHei"/>
                  <a:ea typeface="Microsoft YaHei"/>
                  <a:cs typeface="+mn-cs"/>
                </a:endParaRPr>
              </a:p>
            </p:txBody>
          </p:sp>
          <p:sp>
            <p:nvSpPr>
              <p:cNvPr id="35" name="同心圆 49">
                <a:extLst>
                  <a:ext uri="{FF2B5EF4-FFF2-40B4-BE49-F238E27FC236}">
                    <a16:creationId xmlns:a16="http://schemas.microsoft.com/office/drawing/2014/main" xmlns="" id="{57E83E63-7FE4-483C-97F0-D69F93E16954}"/>
                  </a:ext>
                </a:extLst>
              </p:cNvPr>
              <p:cNvSpPr/>
              <p:nvPr/>
            </p:nvSpPr>
            <p:spPr>
              <a:xfrm flipH="1">
                <a:off x="1271483" y="3148725"/>
                <a:ext cx="1960236" cy="1960236"/>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black"/>
                  </a:solidFill>
                  <a:effectLst/>
                  <a:uLnTx/>
                  <a:uFillTx/>
                  <a:latin typeface="Microsoft YaHei"/>
                  <a:ea typeface="Microsoft YaHei"/>
                  <a:cs typeface="+mn-cs"/>
                </a:endParaRPr>
              </a:p>
            </p:txBody>
          </p:sp>
        </p:grpSp>
        <p:sp>
          <p:nvSpPr>
            <p:cNvPr id="27658"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xmlns="" id="{9BAE2249-86D4-49B9-8236-C9277DB803B8}"/>
                </a:ext>
              </a:extLst>
            </p:cNvPr>
            <p:cNvSpPr>
              <a:spLocks noChangeArrowheads="1"/>
            </p:cNvSpPr>
            <p:nvPr/>
          </p:nvSpPr>
          <p:spPr bwMode="auto">
            <a:xfrm>
              <a:off x="1739723" y="3616965"/>
              <a:ext cx="1006299" cy="107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DFD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a:t>
              </a:r>
              <a:endParaRPr kumimoji="0" lang="en-US" altLang="zh-CN" sz="3200" b="1" i="0" u="none" strike="noStrike" kern="1200" cap="none" spc="0" normalizeH="0" baseline="0" noProof="0" dirty="0">
                <a:ln>
                  <a:noFill/>
                </a:ln>
                <a:solidFill>
                  <a:srgbClr val="FDFD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FDFD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根源</a:t>
              </a:r>
              <a:endParaRPr kumimoji="0" lang="en-US" altLang="en-US" sz="3200" b="1" i="0" u="none" strike="noStrike" kern="1200" cap="none" spc="0" normalizeH="0" baseline="0" noProof="0" dirty="0">
                <a:ln>
                  <a:noFill/>
                </a:ln>
                <a:solidFill>
                  <a:srgbClr val="FDFDF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7" name="矩形 6">
            <a:extLst>
              <a:ext uri="{FF2B5EF4-FFF2-40B4-BE49-F238E27FC236}">
                <a16:creationId xmlns:a16="http://schemas.microsoft.com/office/drawing/2014/main" xmlns="" id="{C6EB8E6F-3684-4AD6-920D-95CE37A745D7}"/>
              </a:ext>
            </a:extLst>
          </p:cNvPr>
          <p:cNvSpPr/>
          <p:nvPr/>
        </p:nvSpPr>
        <p:spPr>
          <a:xfrm>
            <a:off x="1062822" y="4645547"/>
            <a:ext cx="6096000" cy="1689052"/>
          </a:xfrm>
          <a:prstGeom prst="rect">
            <a:avLst/>
          </a:prstGeom>
        </p:spPr>
        <p:txBody>
          <a:bodyPr>
            <a:spAutoFit/>
          </a:bodyPr>
          <a:lstStyle/>
          <a:p>
            <a:pPr lvl="0" algn="ctr">
              <a:lnSpc>
                <a:spcPct val="150000"/>
              </a:lnSpc>
              <a:defRPr/>
            </a:pPr>
            <a:r>
              <a:rPr lang="zh-CN" altLang="en-US" sz="2400" dirty="0">
                <a:solidFill>
                  <a:srgbClr val="B26A37"/>
                </a:solidFill>
                <a:latin typeface="微软雅黑" panose="020B0503020204020204" pitchFamily="34" charset="-122"/>
                <a:ea typeface="Microsoft YaHei"/>
              </a:rPr>
              <a:t>如何认识这些怪现象？</a:t>
            </a:r>
            <a:endParaRPr lang="en-US" altLang="zh-CN" sz="2400" dirty="0">
              <a:solidFill>
                <a:srgbClr val="B26A37"/>
              </a:solidFill>
              <a:latin typeface="微软雅黑" panose="020B0503020204020204" pitchFamily="34" charset="-122"/>
              <a:ea typeface="Microsoft YaHei"/>
            </a:endParaRPr>
          </a:p>
          <a:p>
            <a:pPr lvl="0" algn="ctr">
              <a:lnSpc>
                <a:spcPct val="150000"/>
              </a:lnSpc>
              <a:defRPr/>
            </a:pPr>
            <a:r>
              <a:rPr lang="zh-CN" altLang="en-US" sz="2400" dirty="0">
                <a:solidFill>
                  <a:srgbClr val="B26A37"/>
                </a:solidFill>
                <a:latin typeface="微软雅黑" panose="020B0503020204020204" pitchFamily="34" charset="-122"/>
                <a:ea typeface="Microsoft YaHei"/>
              </a:rPr>
              <a:t>如何说明资本主义这个“怪物”？</a:t>
            </a:r>
            <a:endParaRPr lang="en-US" altLang="zh-CN" sz="2400" dirty="0">
              <a:solidFill>
                <a:srgbClr val="B26A37"/>
              </a:solidFill>
              <a:latin typeface="微软雅黑" panose="020B0503020204020204" pitchFamily="34" charset="-122"/>
              <a:ea typeface="Microsoft YaHei"/>
            </a:endParaRPr>
          </a:p>
          <a:p>
            <a:pPr lvl="0" algn="ctr">
              <a:lnSpc>
                <a:spcPct val="150000"/>
              </a:lnSpc>
              <a:defRPr/>
            </a:pPr>
            <a:r>
              <a:rPr lang="zh-CN" altLang="en-US" sz="2400" dirty="0">
                <a:solidFill>
                  <a:srgbClr val="B26A37"/>
                </a:solidFill>
                <a:latin typeface="微软雅黑" panose="020B0503020204020204" pitchFamily="34" charset="-122"/>
                <a:ea typeface="Microsoft YaHei"/>
              </a:rPr>
              <a:t>人类的未来在哪里呢？</a:t>
            </a:r>
          </a:p>
        </p:txBody>
      </p:sp>
      <p:pic>
        <p:nvPicPr>
          <p:cNvPr id="10" name="图片 9">
            <a:extLst>
              <a:ext uri="{FF2B5EF4-FFF2-40B4-BE49-F238E27FC236}">
                <a16:creationId xmlns:a16="http://schemas.microsoft.com/office/drawing/2014/main" xmlns="" id="{F7DC01A4-C270-46B3-8C40-51B23E645A1A}"/>
              </a:ext>
            </a:extLst>
          </p:cNvPr>
          <p:cNvPicPr>
            <a:picLocks noChangeAspect="1"/>
          </p:cNvPicPr>
          <p:nvPr/>
        </p:nvPicPr>
        <p:blipFill>
          <a:blip r:embed="rId2"/>
          <a:stretch>
            <a:fillRect/>
          </a:stretch>
        </p:blipFill>
        <p:spPr>
          <a:xfrm>
            <a:off x="6792455" y="4377192"/>
            <a:ext cx="3886362" cy="2225762"/>
          </a:xfrm>
          <a:prstGeom prst="roundRect">
            <a:avLst/>
          </a:prstGeom>
        </p:spPr>
      </p:pic>
    </p:spTree>
    <p:extLst>
      <p:ext uri="{BB962C8B-B14F-4D97-AF65-F5344CB8AC3E}">
        <p14:creationId xmlns:p14="http://schemas.microsoft.com/office/powerpoint/2010/main" val="2414406141"/>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xmlns="" id="{3650A27C-E89B-4ED4-A8F3-3D85649D6E84}"/>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3" name="组合 2">
            <a:extLst>
              <a:ext uri="{FF2B5EF4-FFF2-40B4-BE49-F238E27FC236}">
                <a16:creationId xmlns:a16="http://schemas.microsoft.com/office/drawing/2014/main" xmlns="" id="{CCC71ABE-2C47-45E2-A18A-7DC821E883D6}"/>
              </a:ext>
            </a:extLst>
          </p:cNvPr>
          <p:cNvGrpSpPr/>
          <p:nvPr/>
        </p:nvGrpSpPr>
        <p:grpSpPr>
          <a:xfrm>
            <a:off x="1153699" y="1382740"/>
            <a:ext cx="9884602" cy="4754826"/>
            <a:chOff x="1205252" y="1121482"/>
            <a:chExt cx="9884602" cy="4754826"/>
          </a:xfrm>
        </p:grpSpPr>
        <p:grpSp>
          <p:nvGrpSpPr>
            <p:cNvPr id="52" name="组合 51">
              <a:extLst>
                <a:ext uri="{FF2B5EF4-FFF2-40B4-BE49-F238E27FC236}">
                  <a16:creationId xmlns:a16="http://schemas.microsoft.com/office/drawing/2014/main" xmlns="" id="{410AD7E0-4DE1-49A0-8D0C-3CA262464EE0}"/>
                </a:ext>
              </a:extLst>
            </p:cNvPr>
            <p:cNvGrpSpPr/>
            <p:nvPr/>
          </p:nvGrpSpPr>
          <p:grpSpPr>
            <a:xfrm>
              <a:off x="6599389" y="1121482"/>
              <a:ext cx="4490465" cy="2011178"/>
              <a:chOff x="979055" y="1670236"/>
              <a:chExt cx="4490465" cy="2713505"/>
            </a:xfrm>
          </p:grpSpPr>
          <p:grpSp>
            <p:nvGrpSpPr>
              <p:cNvPr id="53" name="组合 52">
                <a:extLst>
                  <a:ext uri="{FF2B5EF4-FFF2-40B4-BE49-F238E27FC236}">
                    <a16:creationId xmlns:a16="http://schemas.microsoft.com/office/drawing/2014/main" xmlns="" id="{6A28FFC6-C0E5-4CAB-A461-69A7548AF4B5}"/>
                  </a:ext>
                </a:extLst>
              </p:cNvPr>
              <p:cNvGrpSpPr/>
              <p:nvPr/>
            </p:nvGrpSpPr>
            <p:grpSpPr>
              <a:xfrm>
                <a:off x="979055" y="1670236"/>
                <a:ext cx="4490465" cy="2713505"/>
                <a:chOff x="303425" y="2073647"/>
                <a:chExt cx="4490465" cy="2713505"/>
              </a:xfrm>
            </p:grpSpPr>
            <p:sp>
              <p:nvSpPr>
                <p:cNvPr id="55" name="矩形: 圆角 54">
                  <a:extLst>
                    <a:ext uri="{FF2B5EF4-FFF2-40B4-BE49-F238E27FC236}">
                      <a16:creationId xmlns:a16="http://schemas.microsoft.com/office/drawing/2014/main" xmlns="" id="{1F52B841-A00B-4F99-8A35-F02BB2B94FE4}"/>
                    </a:ext>
                  </a:extLst>
                </p:cNvPr>
                <p:cNvSpPr/>
                <p:nvPr/>
              </p:nvSpPr>
              <p:spPr>
                <a:xfrm>
                  <a:off x="303425" y="2073647"/>
                  <a:ext cx="4490465" cy="2713505"/>
                </a:xfrm>
                <a:prstGeom prst="roundRect">
                  <a:avLst>
                    <a:gd name="adj" fmla="val 4659"/>
                  </a:avLst>
                </a:prstGeom>
                <a:solidFill>
                  <a:sysClr val="window" lastClr="FFFFFF"/>
                </a:solidFill>
                <a:ln w="12700" cap="flat" cmpd="sng" algn="ctr">
                  <a:noFill/>
                  <a:prstDash val="solid"/>
                  <a:miter lim="800000"/>
                </a:ln>
                <a:effectLst>
                  <a:outerShdw blurRad="381000" dist="63500" dir="5400000" algn="ctr" rotWithShape="0">
                    <a:sysClr val="window" lastClr="FFFFFF">
                      <a:lumMod val="7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ea typeface="+mn-ea"/>
                    <a:cs typeface="+mn-ea"/>
                    <a:sym typeface="+mn-lt"/>
                  </a:endParaRPr>
                </a:p>
              </p:txBody>
            </p:sp>
            <p:sp>
              <p:nvSpPr>
                <p:cNvPr id="56" name="矩形: 圆角 55">
                  <a:extLst>
                    <a:ext uri="{FF2B5EF4-FFF2-40B4-BE49-F238E27FC236}">
                      <a16:creationId xmlns:a16="http://schemas.microsoft.com/office/drawing/2014/main" xmlns="" id="{F6D5CA54-1932-48C1-B610-10C6C85ACCAF}"/>
                    </a:ext>
                  </a:extLst>
                </p:cNvPr>
                <p:cNvSpPr/>
                <p:nvPr/>
              </p:nvSpPr>
              <p:spPr>
                <a:xfrm>
                  <a:off x="398431" y="2193433"/>
                  <a:ext cx="4274920" cy="2483809"/>
                </a:xfrm>
                <a:prstGeom prst="roundRect">
                  <a:avLst>
                    <a:gd name="adj" fmla="val 4659"/>
                  </a:avLst>
                </a:prstGeom>
                <a:noFill/>
                <a:ln w="12700" cap="flat" cmpd="sng" algn="ctr">
                  <a:solidFill>
                    <a:srgbClr val="995A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grpSp>
          <p:sp>
            <p:nvSpPr>
              <p:cNvPr id="54" name="文本框 2">
                <a:extLst>
                  <a:ext uri="{FF2B5EF4-FFF2-40B4-BE49-F238E27FC236}">
                    <a16:creationId xmlns:a16="http://schemas.microsoft.com/office/drawing/2014/main" xmlns="" id="{E9A73F67-A5AC-499B-9A82-27523CAFE5D2}"/>
                  </a:ext>
                </a:extLst>
              </p:cNvPr>
              <p:cNvSpPr txBox="1">
                <a:spLocks noChangeArrowheads="1"/>
              </p:cNvSpPr>
              <p:nvPr/>
            </p:nvSpPr>
            <p:spPr bwMode="auto">
              <a:xfrm>
                <a:off x="1645550" y="1970795"/>
                <a:ext cx="3048009" cy="153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资本主义的残酷压榨引发了工人们的反抗</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7" name="组合 46">
              <a:extLst>
                <a:ext uri="{FF2B5EF4-FFF2-40B4-BE49-F238E27FC236}">
                  <a16:creationId xmlns:a16="http://schemas.microsoft.com/office/drawing/2014/main" xmlns="" id="{3E418E88-CC2C-427C-B86F-B9C59B81A1AF}"/>
                </a:ext>
              </a:extLst>
            </p:cNvPr>
            <p:cNvGrpSpPr/>
            <p:nvPr/>
          </p:nvGrpSpPr>
          <p:grpSpPr>
            <a:xfrm>
              <a:off x="6613713" y="3162803"/>
              <a:ext cx="4476141" cy="2713505"/>
              <a:chOff x="1277471" y="1670236"/>
              <a:chExt cx="4476141" cy="2713505"/>
            </a:xfrm>
          </p:grpSpPr>
          <p:grpSp>
            <p:nvGrpSpPr>
              <p:cNvPr id="48" name="组合 47">
                <a:extLst>
                  <a:ext uri="{FF2B5EF4-FFF2-40B4-BE49-F238E27FC236}">
                    <a16:creationId xmlns:a16="http://schemas.microsoft.com/office/drawing/2014/main" xmlns="" id="{8B942DA4-0CE1-4745-9321-20422532A36C}"/>
                  </a:ext>
                </a:extLst>
              </p:cNvPr>
              <p:cNvGrpSpPr/>
              <p:nvPr/>
            </p:nvGrpSpPr>
            <p:grpSpPr>
              <a:xfrm>
                <a:off x="1277471" y="1670236"/>
                <a:ext cx="4476141" cy="2713505"/>
                <a:chOff x="601841" y="2073647"/>
                <a:chExt cx="4476141" cy="2713505"/>
              </a:xfrm>
            </p:grpSpPr>
            <p:sp>
              <p:nvSpPr>
                <p:cNvPr id="50" name="矩形: 圆角 49">
                  <a:extLst>
                    <a:ext uri="{FF2B5EF4-FFF2-40B4-BE49-F238E27FC236}">
                      <a16:creationId xmlns:a16="http://schemas.microsoft.com/office/drawing/2014/main" xmlns="" id="{B9412165-6471-41F7-AD01-E1C7CAEAA9A8}"/>
                    </a:ext>
                  </a:extLst>
                </p:cNvPr>
                <p:cNvSpPr/>
                <p:nvPr/>
              </p:nvSpPr>
              <p:spPr>
                <a:xfrm>
                  <a:off x="601841" y="2073647"/>
                  <a:ext cx="4476141" cy="2713505"/>
                </a:xfrm>
                <a:prstGeom prst="roundRect">
                  <a:avLst>
                    <a:gd name="adj" fmla="val 4659"/>
                  </a:avLst>
                </a:prstGeom>
                <a:solidFill>
                  <a:sysClr val="window" lastClr="FFFFFF"/>
                </a:solidFill>
                <a:ln w="12700" cap="flat" cmpd="sng" algn="ctr">
                  <a:noFill/>
                  <a:prstDash val="solid"/>
                  <a:miter lim="800000"/>
                </a:ln>
                <a:effectLst>
                  <a:outerShdw blurRad="381000" dist="63500" dir="5400000" algn="ctr" rotWithShape="0">
                    <a:sysClr val="window" lastClr="FFFFFF">
                      <a:lumMod val="7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ea typeface="+mn-ea"/>
                    <a:cs typeface="+mn-ea"/>
                    <a:sym typeface="+mn-lt"/>
                  </a:endParaRPr>
                </a:p>
              </p:txBody>
            </p:sp>
            <p:sp>
              <p:nvSpPr>
                <p:cNvPr id="51" name="矩形: 圆角 50">
                  <a:extLst>
                    <a:ext uri="{FF2B5EF4-FFF2-40B4-BE49-F238E27FC236}">
                      <a16:creationId xmlns:a16="http://schemas.microsoft.com/office/drawing/2014/main" xmlns="" id="{67FEC4F0-3AAC-4BB0-A3D6-F59D739ADD40}"/>
                    </a:ext>
                  </a:extLst>
                </p:cNvPr>
                <p:cNvSpPr/>
                <p:nvPr/>
              </p:nvSpPr>
              <p:spPr>
                <a:xfrm>
                  <a:off x="682522" y="2193432"/>
                  <a:ext cx="4261283" cy="2483808"/>
                </a:xfrm>
                <a:prstGeom prst="roundRect">
                  <a:avLst>
                    <a:gd name="adj" fmla="val 4659"/>
                  </a:avLst>
                </a:prstGeom>
                <a:noFill/>
                <a:ln w="12700" cap="flat" cmpd="sng" algn="ctr">
                  <a:solidFill>
                    <a:srgbClr val="995A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grpSp>
          <p:sp>
            <p:nvSpPr>
              <p:cNvPr id="49" name="文本框 2">
                <a:extLst>
                  <a:ext uri="{FF2B5EF4-FFF2-40B4-BE49-F238E27FC236}">
                    <a16:creationId xmlns:a16="http://schemas.microsoft.com/office/drawing/2014/main" xmlns="" id="{6934D688-4709-4134-AB5D-AD1A85D28558}"/>
                  </a:ext>
                </a:extLst>
              </p:cNvPr>
              <p:cNvSpPr txBox="1">
                <a:spLocks noChangeArrowheads="1"/>
              </p:cNvSpPr>
              <p:nvPr/>
            </p:nvSpPr>
            <p:spPr bwMode="auto">
              <a:xfrm>
                <a:off x="1825644" y="1880851"/>
                <a:ext cx="3566768"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en-US" altLang="zh-CN" sz="2400" dirty="0">
                    <a:solidFill>
                      <a:prstClr val="black"/>
                    </a:solidFill>
                    <a:latin typeface="微软雅黑" panose="020B0503020204020204" pitchFamily="34" charset="-122"/>
                  </a:rPr>
                  <a:t>19</a:t>
                </a:r>
                <a:r>
                  <a:rPr lang="zh-CN" altLang="en-US" sz="2400" dirty="0">
                    <a:solidFill>
                      <a:prstClr val="black"/>
                    </a:solidFill>
                    <a:latin typeface="微软雅黑" panose="020B0503020204020204" pitchFamily="34" charset="-122"/>
                  </a:rPr>
                  <a:t>世纪</a:t>
                </a:r>
                <a:r>
                  <a:rPr lang="en-US" altLang="zh-CN" sz="2400" dirty="0">
                    <a:solidFill>
                      <a:prstClr val="black"/>
                    </a:solidFill>
                    <a:latin typeface="微软雅黑" panose="020B0503020204020204" pitchFamily="34" charset="-122"/>
                  </a:rPr>
                  <a:t>30—40</a:t>
                </a:r>
                <a:r>
                  <a:rPr lang="zh-CN" altLang="en-US" sz="2400" dirty="0">
                    <a:solidFill>
                      <a:prstClr val="black"/>
                    </a:solidFill>
                    <a:latin typeface="微软雅黑" panose="020B0503020204020204" pitchFamily="34" charset="-122"/>
                  </a:rPr>
                  <a:t>年代“三大工人运动”标志着现代无产阶级作为独立的政治力量登上了历史舞台</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2" name="组合 41">
              <a:extLst>
                <a:ext uri="{FF2B5EF4-FFF2-40B4-BE49-F238E27FC236}">
                  <a16:creationId xmlns:a16="http://schemas.microsoft.com/office/drawing/2014/main" xmlns="" id="{1FDF019A-EC03-4C1A-94EB-62F7663F19C8}"/>
                </a:ext>
              </a:extLst>
            </p:cNvPr>
            <p:cNvGrpSpPr/>
            <p:nvPr/>
          </p:nvGrpSpPr>
          <p:grpSpPr>
            <a:xfrm>
              <a:off x="1205252" y="3738491"/>
              <a:ext cx="3962867" cy="2137817"/>
              <a:chOff x="1277471" y="1670236"/>
              <a:chExt cx="3962867" cy="2137817"/>
            </a:xfrm>
          </p:grpSpPr>
          <p:grpSp>
            <p:nvGrpSpPr>
              <p:cNvPr id="43" name="组合 42">
                <a:extLst>
                  <a:ext uri="{FF2B5EF4-FFF2-40B4-BE49-F238E27FC236}">
                    <a16:creationId xmlns:a16="http://schemas.microsoft.com/office/drawing/2014/main" xmlns="" id="{92F5D26F-B422-4C27-AA86-CC1BD8C84853}"/>
                  </a:ext>
                </a:extLst>
              </p:cNvPr>
              <p:cNvGrpSpPr/>
              <p:nvPr/>
            </p:nvGrpSpPr>
            <p:grpSpPr>
              <a:xfrm>
                <a:off x="1277471" y="1670236"/>
                <a:ext cx="3962867" cy="2137817"/>
                <a:chOff x="601841" y="2073647"/>
                <a:chExt cx="3962867" cy="2137817"/>
              </a:xfrm>
            </p:grpSpPr>
            <p:sp>
              <p:nvSpPr>
                <p:cNvPr id="45" name="矩形: 圆角 44">
                  <a:extLst>
                    <a:ext uri="{FF2B5EF4-FFF2-40B4-BE49-F238E27FC236}">
                      <a16:creationId xmlns:a16="http://schemas.microsoft.com/office/drawing/2014/main" xmlns="" id="{AE38FFB2-DF5A-49C5-BE52-25488B62F679}"/>
                    </a:ext>
                  </a:extLst>
                </p:cNvPr>
                <p:cNvSpPr/>
                <p:nvPr/>
              </p:nvSpPr>
              <p:spPr>
                <a:xfrm>
                  <a:off x="601841" y="2073647"/>
                  <a:ext cx="3962867" cy="2137817"/>
                </a:xfrm>
                <a:prstGeom prst="roundRect">
                  <a:avLst>
                    <a:gd name="adj" fmla="val 4659"/>
                  </a:avLst>
                </a:prstGeom>
                <a:solidFill>
                  <a:sysClr val="window" lastClr="FFFFFF"/>
                </a:solidFill>
                <a:ln w="12700" cap="flat" cmpd="sng" algn="ctr">
                  <a:noFill/>
                  <a:prstDash val="solid"/>
                  <a:miter lim="800000"/>
                </a:ln>
                <a:effectLst>
                  <a:outerShdw blurRad="381000" dist="63500" dir="5400000" algn="ctr" rotWithShape="0">
                    <a:sysClr val="window" lastClr="FFFFFF">
                      <a:lumMod val="7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ea typeface="+mn-ea"/>
                    <a:cs typeface="+mn-ea"/>
                    <a:sym typeface="+mn-lt"/>
                  </a:endParaRPr>
                </a:p>
              </p:txBody>
            </p:sp>
            <p:sp>
              <p:nvSpPr>
                <p:cNvPr id="46" name="矩形: 圆角 45">
                  <a:extLst>
                    <a:ext uri="{FF2B5EF4-FFF2-40B4-BE49-F238E27FC236}">
                      <a16:creationId xmlns:a16="http://schemas.microsoft.com/office/drawing/2014/main" xmlns="" id="{A77F1276-ED57-4701-A032-AEC77F20F08E}"/>
                    </a:ext>
                  </a:extLst>
                </p:cNvPr>
                <p:cNvSpPr/>
                <p:nvPr/>
              </p:nvSpPr>
              <p:spPr>
                <a:xfrm>
                  <a:off x="682523" y="2193432"/>
                  <a:ext cx="3772647" cy="1956852"/>
                </a:xfrm>
                <a:prstGeom prst="roundRect">
                  <a:avLst>
                    <a:gd name="adj" fmla="val 4659"/>
                  </a:avLst>
                </a:prstGeom>
                <a:noFill/>
                <a:ln w="12700" cap="flat" cmpd="sng" algn="ctr">
                  <a:solidFill>
                    <a:srgbClr val="995A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grpSp>
          <p:sp>
            <p:nvSpPr>
              <p:cNvPr id="44" name="文本框 2">
                <a:extLst>
                  <a:ext uri="{FF2B5EF4-FFF2-40B4-BE49-F238E27FC236}">
                    <a16:creationId xmlns:a16="http://schemas.microsoft.com/office/drawing/2014/main" xmlns="" id="{9BD586BC-400F-4F2C-95F5-830E0B6A4BD2}"/>
                  </a:ext>
                </a:extLst>
              </p:cNvPr>
              <p:cNvSpPr txBox="1">
                <a:spLocks noChangeArrowheads="1"/>
              </p:cNvSpPr>
              <p:nvPr/>
            </p:nvSpPr>
            <p:spPr bwMode="auto">
              <a:xfrm>
                <a:off x="1520392" y="1867076"/>
                <a:ext cx="3050406"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无产阶级与资产阶级的矛盾开始成为社会主要矛盾</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 name="组合 1">
              <a:extLst>
                <a:ext uri="{FF2B5EF4-FFF2-40B4-BE49-F238E27FC236}">
                  <a16:creationId xmlns:a16="http://schemas.microsoft.com/office/drawing/2014/main" xmlns="" id="{F969A67B-617E-481C-99BE-380C8DD89498}"/>
                </a:ext>
              </a:extLst>
            </p:cNvPr>
            <p:cNvGrpSpPr/>
            <p:nvPr/>
          </p:nvGrpSpPr>
          <p:grpSpPr>
            <a:xfrm>
              <a:off x="1205252" y="1121482"/>
              <a:ext cx="3962867" cy="2713505"/>
              <a:chOff x="1277471" y="1670236"/>
              <a:chExt cx="3962867" cy="2713505"/>
            </a:xfrm>
          </p:grpSpPr>
          <p:grpSp>
            <p:nvGrpSpPr>
              <p:cNvPr id="20" name="组合 19">
                <a:extLst>
                  <a:ext uri="{FF2B5EF4-FFF2-40B4-BE49-F238E27FC236}">
                    <a16:creationId xmlns:a16="http://schemas.microsoft.com/office/drawing/2014/main" xmlns="" id="{DEB6C808-30FF-403E-A68B-26AA921BD294}"/>
                  </a:ext>
                </a:extLst>
              </p:cNvPr>
              <p:cNvGrpSpPr/>
              <p:nvPr/>
            </p:nvGrpSpPr>
            <p:grpSpPr>
              <a:xfrm>
                <a:off x="1277471" y="1670236"/>
                <a:ext cx="3962867" cy="2713505"/>
                <a:chOff x="601841" y="2073647"/>
                <a:chExt cx="3962867" cy="2713505"/>
              </a:xfrm>
            </p:grpSpPr>
            <p:sp>
              <p:nvSpPr>
                <p:cNvPr id="29" name="矩形: 圆角 28">
                  <a:extLst>
                    <a:ext uri="{FF2B5EF4-FFF2-40B4-BE49-F238E27FC236}">
                      <a16:creationId xmlns:a16="http://schemas.microsoft.com/office/drawing/2014/main" xmlns="" id="{B48F6B98-91C6-4A88-8213-9FD81F5A1CF1}"/>
                    </a:ext>
                  </a:extLst>
                </p:cNvPr>
                <p:cNvSpPr/>
                <p:nvPr/>
              </p:nvSpPr>
              <p:spPr>
                <a:xfrm>
                  <a:off x="601841" y="2073647"/>
                  <a:ext cx="3962867" cy="2713505"/>
                </a:xfrm>
                <a:prstGeom prst="roundRect">
                  <a:avLst>
                    <a:gd name="adj" fmla="val 4659"/>
                  </a:avLst>
                </a:prstGeom>
                <a:solidFill>
                  <a:sysClr val="window" lastClr="FFFFFF"/>
                </a:solidFill>
                <a:ln w="12700" cap="flat" cmpd="sng" algn="ctr">
                  <a:noFill/>
                  <a:prstDash val="solid"/>
                  <a:miter lim="800000"/>
                </a:ln>
                <a:effectLst>
                  <a:outerShdw blurRad="381000" dist="63500" dir="5400000" algn="ctr" rotWithShape="0">
                    <a:sysClr val="window" lastClr="FFFFFF">
                      <a:lumMod val="7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ea typeface="+mn-ea"/>
                    <a:cs typeface="+mn-ea"/>
                    <a:sym typeface="+mn-lt"/>
                  </a:endParaRPr>
                </a:p>
              </p:txBody>
            </p:sp>
            <p:sp>
              <p:nvSpPr>
                <p:cNvPr id="30" name="矩形: 圆角 29">
                  <a:extLst>
                    <a:ext uri="{FF2B5EF4-FFF2-40B4-BE49-F238E27FC236}">
                      <a16:creationId xmlns:a16="http://schemas.microsoft.com/office/drawing/2014/main" xmlns="" id="{79D9DA4B-337A-4780-A0CA-B9C23D0DF401}"/>
                    </a:ext>
                  </a:extLst>
                </p:cNvPr>
                <p:cNvSpPr/>
                <p:nvPr/>
              </p:nvSpPr>
              <p:spPr>
                <a:xfrm>
                  <a:off x="682523" y="2193432"/>
                  <a:ext cx="3772647" cy="2483808"/>
                </a:xfrm>
                <a:prstGeom prst="roundRect">
                  <a:avLst>
                    <a:gd name="adj" fmla="val 4659"/>
                  </a:avLst>
                </a:prstGeom>
                <a:noFill/>
                <a:ln w="12700" cap="flat" cmpd="sng" algn="ctr">
                  <a:solidFill>
                    <a:srgbClr val="995A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grpSp>
          <p:sp>
            <p:nvSpPr>
              <p:cNvPr id="22" name="文本框 2">
                <a:extLst>
                  <a:ext uri="{FF2B5EF4-FFF2-40B4-BE49-F238E27FC236}">
                    <a16:creationId xmlns:a16="http://schemas.microsoft.com/office/drawing/2014/main" xmlns="" id="{E31DC9E0-4E29-495E-9A92-7B9E304858BB}"/>
                  </a:ext>
                </a:extLst>
              </p:cNvPr>
              <p:cNvSpPr txBox="1">
                <a:spLocks noChangeArrowheads="1"/>
              </p:cNvSpPr>
              <p:nvPr/>
            </p:nvSpPr>
            <p:spPr bwMode="auto">
              <a:xfrm>
                <a:off x="1520392" y="1867076"/>
                <a:ext cx="3050406"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无产阶级反对资产阶级的斗争日趋激化，对科学理论的指导提出了强烈的需求</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1" name="组合 11">
              <a:extLst>
                <a:ext uri="{FF2B5EF4-FFF2-40B4-BE49-F238E27FC236}">
                  <a16:creationId xmlns:a16="http://schemas.microsoft.com/office/drawing/2014/main" xmlns="" id="{25C12DA6-EDDD-4B7F-A081-F5F562299267}"/>
                </a:ext>
              </a:extLst>
            </p:cNvPr>
            <p:cNvGrpSpPr>
              <a:grpSpLocks/>
            </p:cNvGrpSpPr>
            <p:nvPr/>
          </p:nvGrpSpPr>
          <p:grpSpPr bwMode="auto">
            <a:xfrm>
              <a:off x="4772018" y="2111654"/>
              <a:ext cx="2398713" cy="2398713"/>
              <a:chOff x="1052455" y="2929697"/>
              <a:chExt cx="2398293" cy="2398293"/>
            </a:xfrm>
          </p:grpSpPr>
          <p:sp>
            <p:nvSpPr>
              <p:cNvPr id="24" name="椭圆 23">
                <a:extLst>
                  <a:ext uri="{FF2B5EF4-FFF2-40B4-BE49-F238E27FC236}">
                    <a16:creationId xmlns:a16="http://schemas.microsoft.com/office/drawing/2014/main" xmlns="" id="{D110AF99-46A8-41EE-9B74-3E2F4C3CB365}"/>
                  </a:ext>
                </a:extLst>
              </p:cNvPr>
              <p:cNvSpPr/>
              <p:nvPr/>
            </p:nvSpPr>
            <p:spPr>
              <a:xfrm flipH="1">
                <a:off x="1304824" y="3196350"/>
                <a:ext cx="1893555" cy="1895143"/>
              </a:xfrm>
              <a:prstGeom prst="ellips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200" b="0" i="0" u="none" strike="noStrike" kern="1200" cap="none" spc="0" normalizeH="0" baseline="0" noProof="0" dirty="0">
                  <a:ln>
                    <a:noFill/>
                  </a:ln>
                  <a:solidFill>
                    <a:srgbClr val="385723"/>
                  </a:solidFill>
                  <a:effectLst/>
                  <a:uLnTx/>
                  <a:uFillTx/>
                  <a:latin typeface="微软雅黑" panose="020B0503020204020204" pitchFamily="34" charset="-122"/>
                  <a:ea typeface="Microsoft YaHei"/>
                  <a:cs typeface="+mn-cs"/>
                </a:endParaRPr>
              </a:p>
            </p:txBody>
          </p:sp>
          <p:grpSp>
            <p:nvGrpSpPr>
              <p:cNvPr id="25" name="组合 24">
                <a:extLst>
                  <a:ext uri="{FF2B5EF4-FFF2-40B4-BE49-F238E27FC236}">
                    <a16:creationId xmlns:a16="http://schemas.microsoft.com/office/drawing/2014/main" xmlns="" id="{137CC092-A427-4EE1-B97D-3B5ACC32E462}"/>
                  </a:ext>
                </a:extLst>
              </p:cNvPr>
              <p:cNvGrpSpPr/>
              <p:nvPr/>
            </p:nvGrpSpPr>
            <p:grpSpPr>
              <a:xfrm>
                <a:off x="1052455" y="2929697"/>
                <a:ext cx="2398293" cy="2398293"/>
                <a:chOff x="1052455" y="2929697"/>
                <a:chExt cx="2398293" cy="2398293"/>
              </a:xfrm>
              <a:effectLst>
                <a:outerShdw blurRad="190500" dist="88900" dir="2700000" algn="tl" rotWithShape="0">
                  <a:prstClr val="black">
                    <a:alpha val="40000"/>
                  </a:prstClr>
                </a:outerShdw>
              </a:effectLst>
            </p:grpSpPr>
            <p:sp>
              <p:nvSpPr>
                <p:cNvPr id="27" name="同心圆 48">
                  <a:extLst>
                    <a:ext uri="{FF2B5EF4-FFF2-40B4-BE49-F238E27FC236}">
                      <a16:creationId xmlns:a16="http://schemas.microsoft.com/office/drawing/2014/main" xmlns="" id="{9B8450AD-25AB-4800-AD49-740F9B5F4DAC}"/>
                    </a:ext>
                  </a:extLst>
                </p:cNvPr>
                <p:cNvSpPr/>
                <p:nvPr/>
              </p:nvSpPr>
              <p:spPr>
                <a:xfrm flipH="1">
                  <a:off x="1052455" y="2929697"/>
                  <a:ext cx="2398293" cy="2398293"/>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black"/>
                    </a:solidFill>
                    <a:effectLst/>
                    <a:uLnTx/>
                    <a:uFillTx/>
                    <a:latin typeface="Microsoft YaHei"/>
                    <a:ea typeface="Microsoft YaHei"/>
                    <a:cs typeface="+mn-cs"/>
                  </a:endParaRPr>
                </a:p>
              </p:txBody>
            </p:sp>
            <p:sp>
              <p:nvSpPr>
                <p:cNvPr id="28" name="同心圆 49">
                  <a:extLst>
                    <a:ext uri="{FF2B5EF4-FFF2-40B4-BE49-F238E27FC236}">
                      <a16:creationId xmlns:a16="http://schemas.microsoft.com/office/drawing/2014/main" xmlns="" id="{F229C42B-51AE-4ACC-9205-A681A608186A}"/>
                    </a:ext>
                  </a:extLst>
                </p:cNvPr>
                <p:cNvSpPr/>
                <p:nvPr/>
              </p:nvSpPr>
              <p:spPr>
                <a:xfrm flipH="1">
                  <a:off x="1271483" y="3148725"/>
                  <a:ext cx="1960236" cy="1960236"/>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black"/>
                    </a:solidFill>
                    <a:effectLst/>
                    <a:uLnTx/>
                    <a:uFillTx/>
                    <a:latin typeface="Microsoft YaHei"/>
                    <a:ea typeface="Microsoft YaHei"/>
                    <a:cs typeface="+mn-cs"/>
                  </a:endParaRPr>
                </a:p>
              </p:txBody>
            </p:sp>
          </p:grpSp>
          <p:sp>
            <p:nvSpPr>
              <p:cNvPr id="26"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xmlns="" id="{73CA705E-1756-4F3A-9DA9-18800DBAC9B8}"/>
                  </a:ext>
                </a:extLst>
              </p:cNvPr>
              <p:cNvSpPr>
                <a:spLocks noChangeArrowheads="1"/>
              </p:cNvSpPr>
              <p:nvPr/>
            </p:nvSpPr>
            <p:spPr bwMode="auto">
              <a:xfrm>
                <a:off x="1739723" y="3616965"/>
                <a:ext cx="1006299" cy="107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eaLnBrk="1" hangingPunct="1">
                  <a:lnSpc>
                    <a:spcPct val="100000"/>
                  </a:lnSpc>
                  <a:spcBef>
                    <a:spcPct val="0"/>
                  </a:spcBef>
                  <a:buNone/>
                  <a:defRPr/>
                </a:pPr>
                <a:r>
                  <a:rPr lang="zh-CN" altLang="en-US" sz="3200" b="1" dirty="0">
                    <a:solidFill>
                      <a:srgbClr val="FDFDFD"/>
                    </a:solidFill>
                    <a:latin typeface="微软雅黑" panose="020B0503020204020204" pitchFamily="34" charset="-122"/>
                    <a:sym typeface="微软雅黑" panose="020B0503020204020204" pitchFamily="34" charset="-122"/>
                  </a:rPr>
                  <a:t>阶级</a:t>
                </a:r>
              </a:p>
              <a:p>
                <a:pPr lvl="0" eaLnBrk="1" hangingPunct="1">
                  <a:lnSpc>
                    <a:spcPct val="100000"/>
                  </a:lnSpc>
                  <a:spcBef>
                    <a:spcPct val="0"/>
                  </a:spcBef>
                  <a:buNone/>
                  <a:defRPr/>
                </a:pPr>
                <a:r>
                  <a:rPr lang="zh-CN" altLang="en-US" sz="3200" b="1" dirty="0">
                    <a:solidFill>
                      <a:srgbClr val="FDFDFD"/>
                    </a:solidFill>
                    <a:latin typeface="微软雅黑" panose="020B0503020204020204" pitchFamily="34" charset="-122"/>
                    <a:sym typeface="微软雅黑" panose="020B0503020204020204" pitchFamily="34" charset="-122"/>
                  </a:rPr>
                  <a:t>基础</a:t>
                </a:r>
              </a:p>
            </p:txBody>
          </p:sp>
        </p:grpSp>
      </p:grpSp>
    </p:spTree>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9701" name="Rectangle 2">
            <a:extLst>
              <a:ext uri="{FF2B5EF4-FFF2-40B4-BE49-F238E27FC236}">
                <a16:creationId xmlns:a16="http://schemas.microsoft.com/office/drawing/2014/main" xmlns="" id="{D234F026-CC30-413E-BE9E-1161A8F16A6F}"/>
              </a:ext>
            </a:extLst>
          </p:cNvPr>
          <p:cNvSpPr>
            <a:spLocks noGrp="1" noChangeArrowheads="1"/>
          </p:cNvSpPr>
          <p:nvPr/>
        </p:nvSpPr>
        <p:spPr bwMode="auto">
          <a:xfrm>
            <a:off x="381986" y="4831310"/>
            <a:ext cx="31988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lvl1pPr marL="176213">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176213"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法国里昂工人起义</a:t>
            </a:r>
          </a:p>
        </p:txBody>
      </p:sp>
      <p:sp>
        <p:nvSpPr>
          <p:cNvPr id="14" name="文本框 13">
            <a:extLst>
              <a:ext uri="{FF2B5EF4-FFF2-40B4-BE49-F238E27FC236}">
                <a16:creationId xmlns:a16="http://schemas.microsoft.com/office/drawing/2014/main" xmlns="" id="{67B8965A-8C01-4CDF-B1D0-7879536DC7A0}"/>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sp>
        <p:nvSpPr>
          <p:cNvPr id="16" name="矩形 15">
            <a:extLst>
              <a:ext uri="{FF2B5EF4-FFF2-40B4-BE49-F238E27FC236}">
                <a16:creationId xmlns:a16="http://schemas.microsoft.com/office/drawing/2014/main" xmlns="" id="{4DE4AB0F-EDA7-4886-B67E-692F344EF475}"/>
              </a:ext>
            </a:extLst>
          </p:cNvPr>
          <p:cNvSpPr/>
          <p:nvPr/>
        </p:nvSpPr>
        <p:spPr>
          <a:xfrm>
            <a:off x="0" y="2100588"/>
            <a:ext cx="12192000" cy="115628"/>
          </a:xfrm>
          <a:prstGeom prst="rect">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nvGrpSpPr>
          <p:cNvPr id="17" name="组合 16">
            <a:extLst>
              <a:ext uri="{FF2B5EF4-FFF2-40B4-BE49-F238E27FC236}">
                <a16:creationId xmlns:a16="http://schemas.microsoft.com/office/drawing/2014/main" xmlns="" id="{E193ED7D-9F45-4DE0-9190-BB66E72EC144}"/>
              </a:ext>
            </a:extLst>
          </p:cNvPr>
          <p:cNvGrpSpPr/>
          <p:nvPr/>
        </p:nvGrpSpPr>
        <p:grpSpPr>
          <a:xfrm>
            <a:off x="288073" y="1996121"/>
            <a:ext cx="3386640" cy="2645664"/>
            <a:chOff x="1245265" y="1827568"/>
            <a:chExt cx="4200402" cy="3819360"/>
          </a:xfrm>
        </p:grpSpPr>
        <p:sp>
          <p:nvSpPr>
            <p:cNvPr id="18" name="Freeform 6">
              <a:extLst>
                <a:ext uri="{FF2B5EF4-FFF2-40B4-BE49-F238E27FC236}">
                  <a16:creationId xmlns:a16="http://schemas.microsoft.com/office/drawing/2014/main" xmlns="" id="{0EE694A2-A03B-43B2-AA34-95650A979DDF}"/>
                </a:ext>
              </a:extLst>
            </p:cNvPr>
            <p:cNvSpPr/>
            <p:nvPr/>
          </p:nvSpPr>
          <p:spPr bwMode="auto">
            <a:xfrm>
              <a:off x="1245265"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5333">
                <a:solidFill>
                  <a:srgbClr val="E7E6E6"/>
                </a:solidFill>
                <a:latin typeface="+mn-ea"/>
                <a:ea typeface="+mn-ea"/>
              </a:endParaRPr>
            </a:p>
          </p:txBody>
        </p:sp>
        <p:sp>
          <p:nvSpPr>
            <p:cNvPr id="19" name="Freeform 7">
              <a:extLst>
                <a:ext uri="{FF2B5EF4-FFF2-40B4-BE49-F238E27FC236}">
                  <a16:creationId xmlns:a16="http://schemas.microsoft.com/office/drawing/2014/main" xmlns="" id="{E517C96E-C173-43E4-972D-6EBA8F9691F4}"/>
                </a:ext>
              </a:extLst>
            </p:cNvPr>
            <p:cNvSpPr/>
            <p:nvPr/>
          </p:nvSpPr>
          <p:spPr bwMode="auto">
            <a:xfrm>
              <a:off x="1525809" y="1827568"/>
              <a:ext cx="3652019" cy="3819360"/>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zh-CN" altLang="en-US" sz="5333">
                <a:solidFill>
                  <a:prstClr val="black"/>
                </a:solidFill>
                <a:latin typeface="+mn-ea"/>
                <a:ea typeface="+mn-ea"/>
              </a:endParaRPr>
            </a:p>
          </p:txBody>
        </p:sp>
      </p:grpSp>
      <p:pic>
        <p:nvPicPr>
          <p:cNvPr id="2" name="图片 1">
            <a:extLst>
              <a:ext uri="{FF2B5EF4-FFF2-40B4-BE49-F238E27FC236}">
                <a16:creationId xmlns:a16="http://schemas.microsoft.com/office/drawing/2014/main" xmlns="" id="{FE4C46D1-7C1D-4708-9096-67D515A97D4B}"/>
              </a:ext>
            </a:extLst>
          </p:cNvPr>
          <p:cNvPicPr>
            <a:picLocks noChangeAspect="1" noChangeArrowheads="1"/>
          </p:cNvPicPr>
          <p:nvPr/>
        </p:nvPicPr>
        <p:blipFill rotWithShape="1">
          <a:blip r:embed="rId2"/>
          <a:srcRect l="935" b="2454"/>
          <a:stretch/>
        </p:blipFill>
        <p:spPr bwMode="auto">
          <a:xfrm>
            <a:off x="582806" y="2048354"/>
            <a:ext cx="2809427" cy="1985764"/>
          </a:xfrm>
          <a:prstGeom prst="rect">
            <a:avLst/>
          </a:prstGeom>
        </p:spPr>
      </p:pic>
      <p:grpSp>
        <p:nvGrpSpPr>
          <p:cNvPr id="40" name="组合 39">
            <a:extLst>
              <a:ext uri="{FF2B5EF4-FFF2-40B4-BE49-F238E27FC236}">
                <a16:creationId xmlns:a16="http://schemas.microsoft.com/office/drawing/2014/main" xmlns="" id="{9A422EDB-8E86-40B9-8E32-75C27FC7A9C6}"/>
              </a:ext>
            </a:extLst>
          </p:cNvPr>
          <p:cNvGrpSpPr/>
          <p:nvPr/>
        </p:nvGrpSpPr>
        <p:grpSpPr>
          <a:xfrm>
            <a:off x="8200894" y="1996121"/>
            <a:ext cx="3386640" cy="2645664"/>
            <a:chOff x="1245265" y="1827568"/>
            <a:chExt cx="4200402" cy="3819360"/>
          </a:xfrm>
        </p:grpSpPr>
        <p:sp>
          <p:nvSpPr>
            <p:cNvPr id="41" name="Freeform 6">
              <a:extLst>
                <a:ext uri="{FF2B5EF4-FFF2-40B4-BE49-F238E27FC236}">
                  <a16:creationId xmlns:a16="http://schemas.microsoft.com/office/drawing/2014/main" xmlns="" id="{18F0CE7D-F848-46E2-B7AB-E6BAEB1F585B}"/>
                </a:ext>
              </a:extLst>
            </p:cNvPr>
            <p:cNvSpPr/>
            <p:nvPr/>
          </p:nvSpPr>
          <p:spPr bwMode="auto">
            <a:xfrm>
              <a:off x="1245265"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5333">
                <a:solidFill>
                  <a:srgbClr val="E7E6E6"/>
                </a:solidFill>
                <a:latin typeface="+mn-ea"/>
                <a:ea typeface="+mn-ea"/>
              </a:endParaRPr>
            </a:p>
          </p:txBody>
        </p:sp>
        <p:sp>
          <p:nvSpPr>
            <p:cNvPr id="42" name="Freeform 7">
              <a:extLst>
                <a:ext uri="{FF2B5EF4-FFF2-40B4-BE49-F238E27FC236}">
                  <a16:creationId xmlns:a16="http://schemas.microsoft.com/office/drawing/2014/main" xmlns="" id="{565A076A-1B96-43BC-99D9-9A9452E5C156}"/>
                </a:ext>
              </a:extLst>
            </p:cNvPr>
            <p:cNvSpPr/>
            <p:nvPr/>
          </p:nvSpPr>
          <p:spPr bwMode="auto">
            <a:xfrm>
              <a:off x="1525809" y="1827568"/>
              <a:ext cx="3652019" cy="3819360"/>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zh-CN" altLang="en-US" sz="5333">
                <a:solidFill>
                  <a:prstClr val="black"/>
                </a:solidFill>
                <a:latin typeface="+mn-ea"/>
                <a:ea typeface="+mn-ea"/>
              </a:endParaRPr>
            </a:p>
          </p:txBody>
        </p:sp>
      </p:grpSp>
      <p:grpSp>
        <p:nvGrpSpPr>
          <p:cNvPr id="4" name="组合 3">
            <a:extLst>
              <a:ext uri="{FF2B5EF4-FFF2-40B4-BE49-F238E27FC236}">
                <a16:creationId xmlns:a16="http://schemas.microsoft.com/office/drawing/2014/main" xmlns="" id="{CD30C2E2-5AE1-43B5-92F5-06B7BCDE8B9E}"/>
              </a:ext>
            </a:extLst>
          </p:cNvPr>
          <p:cNvGrpSpPr/>
          <p:nvPr/>
        </p:nvGrpSpPr>
        <p:grpSpPr>
          <a:xfrm>
            <a:off x="4244483" y="1996121"/>
            <a:ext cx="3386640" cy="2645664"/>
            <a:chOff x="4244483" y="1996121"/>
            <a:chExt cx="3386640" cy="2645664"/>
          </a:xfrm>
        </p:grpSpPr>
        <p:grpSp>
          <p:nvGrpSpPr>
            <p:cNvPr id="36" name="组合 35">
              <a:extLst>
                <a:ext uri="{FF2B5EF4-FFF2-40B4-BE49-F238E27FC236}">
                  <a16:creationId xmlns:a16="http://schemas.microsoft.com/office/drawing/2014/main" xmlns="" id="{3333221F-58E7-4724-829A-F73FC4FBC3B7}"/>
                </a:ext>
              </a:extLst>
            </p:cNvPr>
            <p:cNvGrpSpPr/>
            <p:nvPr/>
          </p:nvGrpSpPr>
          <p:grpSpPr>
            <a:xfrm>
              <a:off x="4244483" y="1996121"/>
              <a:ext cx="3386640" cy="2645664"/>
              <a:chOff x="1245265" y="1827568"/>
              <a:chExt cx="4200402" cy="3819360"/>
            </a:xfrm>
          </p:grpSpPr>
          <p:sp>
            <p:nvSpPr>
              <p:cNvPr id="37" name="Freeform 6">
                <a:extLst>
                  <a:ext uri="{FF2B5EF4-FFF2-40B4-BE49-F238E27FC236}">
                    <a16:creationId xmlns:a16="http://schemas.microsoft.com/office/drawing/2014/main" xmlns="" id="{160CB10D-355F-4398-A74C-761B8DFCD5CB}"/>
                  </a:ext>
                </a:extLst>
              </p:cNvPr>
              <p:cNvSpPr/>
              <p:nvPr/>
            </p:nvSpPr>
            <p:spPr bwMode="auto">
              <a:xfrm>
                <a:off x="1245265"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5333">
                  <a:solidFill>
                    <a:srgbClr val="E7E6E6"/>
                  </a:solidFill>
                  <a:latin typeface="+mn-ea"/>
                  <a:ea typeface="+mn-ea"/>
                </a:endParaRPr>
              </a:p>
            </p:txBody>
          </p:sp>
          <p:sp>
            <p:nvSpPr>
              <p:cNvPr id="39" name="Freeform 7">
                <a:extLst>
                  <a:ext uri="{FF2B5EF4-FFF2-40B4-BE49-F238E27FC236}">
                    <a16:creationId xmlns:a16="http://schemas.microsoft.com/office/drawing/2014/main" xmlns="" id="{FD4933AA-D1F2-4695-9AEC-9DD160CCD3AE}"/>
                  </a:ext>
                </a:extLst>
              </p:cNvPr>
              <p:cNvSpPr/>
              <p:nvPr/>
            </p:nvSpPr>
            <p:spPr bwMode="auto">
              <a:xfrm>
                <a:off x="1525809" y="1827568"/>
                <a:ext cx="3652019" cy="3819360"/>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zh-CN" altLang="en-US" sz="5333">
                  <a:solidFill>
                    <a:prstClr val="black"/>
                  </a:solidFill>
                  <a:latin typeface="+mn-ea"/>
                  <a:ea typeface="+mn-ea"/>
                </a:endParaRPr>
              </a:p>
            </p:txBody>
          </p:sp>
        </p:grpSp>
        <p:pic>
          <p:nvPicPr>
            <p:cNvPr id="30" name="Picture 10">
              <a:extLst>
                <a:ext uri="{FF2B5EF4-FFF2-40B4-BE49-F238E27FC236}">
                  <a16:creationId xmlns:a16="http://schemas.microsoft.com/office/drawing/2014/main" xmlns="" id="{159B2657-A441-4A4C-9513-732E8BBDCD6E}"/>
                </a:ext>
              </a:extLst>
            </p:cNvPr>
            <p:cNvPicPr>
              <a:picLocks noChangeAspect="1" noChangeArrowheads="1"/>
            </p:cNvPicPr>
            <p:nvPr/>
          </p:nvPicPr>
          <p:blipFill rotWithShape="1">
            <a:blip r:embed="rId3"/>
            <a:srcRect b="7476"/>
            <a:stretch/>
          </p:blipFill>
          <p:spPr bwMode="auto">
            <a:xfrm>
              <a:off x="4516797" y="2048355"/>
              <a:ext cx="2809427" cy="1985763"/>
            </a:xfrm>
            <a:prstGeom prst="rect">
              <a:avLst/>
            </a:prstGeom>
          </p:spPr>
        </p:pic>
      </p:grpSp>
      <p:pic>
        <p:nvPicPr>
          <p:cNvPr id="38" name="Picture 13">
            <a:extLst>
              <a:ext uri="{FF2B5EF4-FFF2-40B4-BE49-F238E27FC236}">
                <a16:creationId xmlns:a16="http://schemas.microsoft.com/office/drawing/2014/main" xmlns="" id="{CB803EE3-D403-49D2-9C83-A4FF0AC7AF14}"/>
              </a:ext>
            </a:extLst>
          </p:cNvPr>
          <p:cNvPicPr>
            <a:picLocks noChangeAspect="1" noChangeArrowheads="1"/>
          </p:cNvPicPr>
          <p:nvPr/>
        </p:nvPicPr>
        <p:blipFill rotWithShape="1">
          <a:blip r:embed="rId4"/>
          <a:srcRect l="4523" t="5717" r="4370" b="5922"/>
          <a:stretch/>
        </p:blipFill>
        <p:spPr bwMode="auto">
          <a:xfrm>
            <a:off x="8544569" y="2050904"/>
            <a:ext cx="2753168" cy="1983214"/>
          </a:xfrm>
          <a:prstGeom prst="rect">
            <a:avLst/>
          </a:prstGeom>
        </p:spPr>
      </p:pic>
      <p:sp>
        <p:nvSpPr>
          <p:cNvPr id="44" name="Rectangle 2">
            <a:extLst>
              <a:ext uri="{FF2B5EF4-FFF2-40B4-BE49-F238E27FC236}">
                <a16:creationId xmlns:a16="http://schemas.microsoft.com/office/drawing/2014/main" xmlns="" id="{39335AEA-EE60-4AC3-BE1A-9C0A081F789E}"/>
              </a:ext>
            </a:extLst>
          </p:cNvPr>
          <p:cNvSpPr>
            <a:spLocks noGrp="1" noChangeArrowheads="1"/>
          </p:cNvSpPr>
          <p:nvPr/>
        </p:nvSpPr>
        <p:spPr bwMode="auto">
          <a:xfrm>
            <a:off x="4216361" y="4831310"/>
            <a:ext cx="31988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lvl1pPr marL="176213">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00000"/>
              </a:lnSpc>
              <a:spcBef>
                <a:spcPct val="0"/>
              </a:spcBef>
              <a:buNone/>
              <a:defRPr/>
            </a:pPr>
            <a:r>
              <a:rPr lang="zh-CN" altLang="en-US" sz="2400" b="1" dirty="0">
                <a:latin typeface="微软雅黑" panose="020B0503020204020204" pitchFamily="34" charset="-122"/>
                <a:sym typeface="KaiTi" panose="02010609060101010101" pitchFamily="49" charset="-122"/>
              </a:rPr>
              <a:t>英国宪章运动</a:t>
            </a:r>
          </a:p>
        </p:txBody>
      </p:sp>
      <p:sp>
        <p:nvSpPr>
          <p:cNvPr id="45" name="Rectangle 2">
            <a:extLst>
              <a:ext uri="{FF2B5EF4-FFF2-40B4-BE49-F238E27FC236}">
                <a16:creationId xmlns:a16="http://schemas.microsoft.com/office/drawing/2014/main" xmlns="" id="{55DE58B1-6EE4-455D-8AFD-2DDCE2275797}"/>
              </a:ext>
            </a:extLst>
          </p:cNvPr>
          <p:cNvSpPr>
            <a:spLocks noGrp="1" noChangeArrowheads="1"/>
          </p:cNvSpPr>
          <p:nvPr/>
        </p:nvSpPr>
        <p:spPr bwMode="auto">
          <a:xfrm>
            <a:off x="8172772" y="4831310"/>
            <a:ext cx="3198813" cy="91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lvl1pPr marL="176213">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00000"/>
              </a:lnSpc>
              <a:spcBef>
                <a:spcPct val="0"/>
              </a:spcBef>
              <a:buNone/>
              <a:defRPr/>
            </a:pPr>
            <a:r>
              <a:rPr lang="zh-CN" altLang="en-US" sz="2400" b="1" dirty="0">
                <a:latin typeface="微软雅黑" panose="020B0503020204020204" pitchFamily="34" charset="-122"/>
                <a:sym typeface="KaiTi" panose="02010609060101010101" pitchFamily="49" charset="-122"/>
              </a:rPr>
              <a:t>德国西里西亚纺织</a:t>
            </a:r>
            <a:endParaRPr lang="en-US" altLang="zh-CN" sz="2400" b="1" dirty="0">
              <a:latin typeface="微软雅黑" panose="020B0503020204020204" pitchFamily="34" charset="-122"/>
              <a:sym typeface="KaiTi" panose="02010609060101010101" pitchFamily="49" charset="-122"/>
            </a:endParaRPr>
          </a:p>
          <a:p>
            <a:pPr lvl="0" algn="ctr" eaLnBrk="1" hangingPunct="1">
              <a:lnSpc>
                <a:spcPct val="100000"/>
              </a:lnSpc>
              <a:spcBef>
                <a:spcPct val="0"/>
              </a:spcBef>
              <a:buNone/>
              <a:defRPr/>
            </a:pPr>
            <a:r>
              <a:rPr lang="zh-CN" altLang="en-US" sz="2400" b="1" dirty="0">
                <a:latin typeface="微软雅黑" panose="020B0503020204020204" pitchFamily="34" charset="-122"/>
                <a:sym typeface="KaiTi" panose="02010609060101010101" pitchFamily="49" charset="-122"/>
              </a:rPr>
              <a:t>工人起义</a:t>
            </a:r>
          </a:p>
        </p:txBody>
      </p:sp>
    </p:spTree>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xmlns="" id="{C7A8F527-D952-4239-95A1-D6D68B405F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8308133">
            <a:off x="-1076417" y="1736963"/>
            <a:ext cx="3783756" cy="423569"/>
          </a:xfrm>
          <a:prstGeom prst="rect">
            <a:avLst/>
          </a:prstGeom>
        </p:spPr>
      </p:pic>
      <p:sp>
        <p:nvSpPr>
          <p:cNvPr id="7" name="任意多边形: 形状 6">
            <a:extLst>
              <a:ext uri="{FF2B5EF4-FFF2-40B4-BE49-F238E27FC236}">
                <a16:creationId xmlns:a16="http://schemas.microsoft.com/office/drawing/2014/main" xmlns="" id="{06DD9368-75CA-4B79-AA73-6E64A89E5D54}"/>
              </a:ext>
            </a:extLst>
          </p:cNvPr>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6" name="任意多边形: 形状 15">
            <a:extLst>
              <a:ext uri="{FF2B5EF4-FFF2-40B4-BE49-F238E27FC236}">
                <a16:creationId xmlns:a16="http://schemas.microsoft.com/office/drawing/2014/main" xmlns="" id="{448C7BEB-4FD0-407B-8FD6-6B29DE11E90F}"/>
              </a:ext>
            </a:extLst>
          </p:cNvPr>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7" name="任意多边形: 形状 16">
            <a:extLst>
              <a:ext uri="{FF2B5EF4-FFF2-40B4-BE49-F238E27FC236}">
                <a16:creationId xmlns:a16="http://schemas.microsoft.com/office/drawing/2014/main" xmlns="" id="{1B434051-9B52-4C69-B765-61E556915D97}"/>
              </a:ext>
            </a:extLst>
          </p:cNvPr>
          <p:cNvSpPr/>
          <p:nvPr/>
        </p:nvSpPr>
        <p:spPr>
          <a:xfrm>
            <a:off x="0" y="1321616"/>
            <a:ext cx="1517494" cy="1114131"/>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3" name="任意多边形: 形状 12">
            <a:extLst>
              <a:ext uri="{FF2B5EF4-FFF2-40B4-BE49-F238E27FC236}">
                <a16:creationId xmlns:a16="http://schemas.microsoft.com/office/drawing/2014/main" xmlns="" id="{E2B45B91-47E1-47EE-9771-46EBF0D548DB}"/>
              </a:ext>
            </a:extLst>
          </p:cNvPr>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20" name="任意多边形: 形状 19">
            <a:extLst>
              <a:ext uri="{FF2B5EF4-FFF2-40B4-BE49-F238E27FC236}">
                <a16:creationId xmlns:a16="http://schemas.microsoft.com/office/drawing/2014/main" xmlns="" id="{AC3C4618-1299-4265-8F5E-D30E0224442D}"/>
              </a:ext>
            </a:extLst>
          </p:cNvPr>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pic>
        <p:nvPicPr>
          <p:cNvPr id="22" name="图片 21">
            <a:extLst>
              <a:ext uri="{FF2B5EF4-FFF2-40B4-BE49-F238E27FC236}">
                <a16:creationId xmlns:a16="http://schemas.microsoft.com/office/drawing/2014/main" xmlns="" id="{951ADE18-9224-4B57-A238-FFC4B445D29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18308133">
            <a:off x="3366636" y="2813448"/>
            <a:ext cx="6416416" cy="423569"/>
          </a:xfrm>
          <a:prstGeom prst="rect">
            <a:avLst/>
          </a:prstGeom>
        </p:spPr>
      </p:pic>
      <p:sp>
        <p:nvSpPr>
          <p:cNvPr id="23" name="文本框 22">
            <a:extLst>
              <a:ext uri="{FF2B5EF4-FFF2-40B4-BE49-F238E27FC236}">
                <a16:creationId xmlns:a16="http://schemas.microsoft.com/office/drawing/2014/main" xmlns="" id="{4243FB07-61BB-40FD-9E45-EC6FFB5E99EA}"/>
              </a:ext>
            </a:extLst>
          </p:cNvPr>
          <p:cNvSpPr txBox="1"/>
          <p:nvPr/>
        </p:nvSpPr>
        <p:spPr>
          <a:xfrm>
            <a:off x="2639626" y="598341"/>
            <a:ext cx="3038171" cy="1446550"/>
          </a:xfrm>
          <a:prstGeom prst="rect">
            <a:avLst/>
          </a:prstGeom>
          <a:noFill/>
        </p:spPr>
        <p:txBody>
          <a:bodyPr wrap="square" rtlCol="0">
            <a:spAutoFit/>
            <a:scene3d>
              <a:camera prst="orthographicFront"/>
              <a:lightRig rig="threePt" dir="t"/>
            </a:scene3d>
            <a:sp3d contourW="12700"/>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0" lang="zh-CN" altLang="en-US" sz="8800" b="1" i="0" u="none" strike="noStrike" kern="1200" cap="none" spc="0" normalizeH="0" baseline="0" noProof="0" dirty="0">
                <a:ln>
                  <a:noFill/>
                </a:ln>
                <a:gradFill>
                  <a:gsLst>
                    <a:gs pos="0">
                      <a:srgbClr val="FFFFFF"/>
                    </a:gs>
                    <a:gs pos="28000">
                      <a:srgbClr val="E6C46C"/>
                    </a:gs>
                    <a:gs pos="100000">
                      <a:srgbClr val="995A2F"/>
                    </a:gs>
                  </a:gsLst>
                  <a:lin ang="5400000" scaled="1"/>
                </a:gradFill>
                <a:effectLst/>
                <a:uLnTx/>
                <a:uFillTx/>
                <a:latin typeface="微软雅黑"/>
                <a:ea typeface="微软雅黑"/>
                <a:cs typeface="+mn-cs"/>
                <a:sym typeface="inpin heiti" panose="00000500000000000000" pitchFamily="2" charset="-122"/>
              </a:rPr>
              <a:t>视频</a:t>
            </a:r>
          </a:p>
        </p:txBody>
      </p:sp>
      <p:sp>
        <p:nvSpPr>
          <p:cNvPr id="28" name="文本框 27">
            <a:extLst>
              <a:ext uri="{FF2B5EF4-FFF2-40B4-BE49-F238E27FC236}">
                <a16:creationId xmlns:a16="http://schemas.microsoft.com/office/drawing/2014/main" xmlns="" id="{5EB2E0D5-5AEC-4499-9FED-EF5387AC0BE0}"/>
              </a:ext>
            </a:extLst>
          </p:cNvPr>
          <p:cNvSpPr txBox="1"/>
          <p:nvPr/>
        </p:nvSpPr>
        <p:spPr>
          <a:xfrm>
            <a:off x="758747" y="2977177"/>
            <a:ext cx="4755282" cy="903645"/>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rPr>
              <a:t>工人运动</a:t>
            </a:r>
          </a:p>
        </p:txBody>
      </p:sp>
      <p:pic>
        <p:nvPicPr>
          <p:cNvPr id="14" name="图片 13">
            <a:hlinkClick r:id="rId6" action="ppaction://hlinkfile"/>
            <a:extLst>
              <a:ext uri="{FF2B5EF4-FFF2-40B4-BE49-F238E27FC236}">
                <a16:creationId xmlns:a16="http://schemas.microsoft.com/office/drawing/2014/main" xmlns="" id="{3B9D8648-BF6C-450A-AB37-C5A71DC894ED}"/>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433253" y="3916193"/>
            <a:ext cx="484369" cy="484369"/>
          </a:xfrm>
          <a:prstGeom prst="rect">
            <a:avLst/>
          </a:prstGeom>
        </p:spPr>
      </p:pic>
    </p:spTree>
    <p:extLst>
      <p:ext uri="{BB962C8B-B14F-4D97-AF65-F5344CB8AC3E}">
        <p14:creationId xmlns:p14="http://schemas.microsoft.com/office/powerpoint/2010/main" val="277809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0-#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3" grpId="0" animBg="1"/>
      <p:bldP spid="20" grpId="0" animBg="1"/>
      <p:bldP spid="23"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xmlns="" id="{EF6035A4-34BA-47B7-87E2-2E00422DEA9C}"/>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18" name="组合 17">
            <a:extLst>
              <a:ext uri="{FF2B5EF4-FFF2-40B4-BE49-F238E27FC236}">
                <a16:creationId xmlns:a16="http://schemas.microsoft.com/office/drawing/2014/main" xmlns="" id="{F1220B99-18BE-44B0-9588-8E609CB7EC07}"/>
              </a:ext>
            </a:extLst>
          </p:cNvPr>
          <p:cNvGrpSpPr/>
          <p:nvPr/>
        </p:nvGrpSpPr>
        <p:grpSpPr>
          <a:xfrm>
            <a:off x="2120492" y="1958050"/>
            <a:ext cx="4490465" cy="3369198"/>
            <a:chOff x="979055" y="2529726"/>
            <a:chExt cx="4490465" cy="4545763"/>
          </a:xfrm>
        </p:grpSpPr>
        <p:grpSp>
          <p:nvGrpSpPr>
            <p:cNvPr id="19" name="组合 18">
              <a:extLst>
                <a:ext uri="{FF2B5EF4-FFF2-40B4-BE49-F238E27FC236}">
                  <a16:creationId xmlns:a16="http://schemas.microsoft.com/office/drawing/2014/main" xmlns="" id="{3211F3F5-B97C-4A25-BB26-F6F5083A9501}"/>
                </a:ext>
              </a:extLst>
            </p:cNvPr>
            <p:cNvGrpSpPr/>
            <p:nvPr/>
          </p:nvGrpSpPr>
          <p:grpSpPr>
            <a:xfrm>
              <a:off x="979055" y="2529726"/>
              <a:ext cx="4490465" cy="4545763"/>
              <a:chOff x="303425" y="2933137"/>
              <a:chExt cx="4490465" cy="4545763"/>
            </a:xfrm>
          </p:grpSpPr>
          <p:sp>
            <p:nvSpPr>
              <p:cNvPr id="21" name="矩形: 圆角 20">
                <a:extLst>
                  <a:ext uri="{FF2B5EF4-FFF2-40B4-BE49-F238E27FC236}">
                    <a16:creationId xmlns:a16="http://schemas.microsoft.com/office/drawing/2014/main" xmlns="" id="{13A8AE29-7929-4372-9BDD-AA442BFA543D}"/>
                  </a:ext>
                </a:extLst>
              </p:cNvPr>
              <p:cNvSpPr/>
              <p:nvPr/>
            </p:nvSpPr>
            <p:spPr>
              <a:xfrm>
                <a:off x="303425" y="2933137"/>
                <a:ext cx="4490465" cy="4545763"/>
              </a:xfrm>
              <a:prstGeom prst="roundRect">
                <a:avLst>
                  <a:gd name="adj" fmla="val 4659"/>
                </a:avLst>
              </a:prstGeom>
              <a:solidFill>
                <a:sysClr val="window" lastClr="FFFFFF"/>
              </a:solidFill>
              <a:ln w="12700" cap="flat" cmpd="sng" algn="ctr">
                <a:noFill/>
                <a:prstDash val="solid"/>
                <a:miter lim="800000"/>
              </a:ln>
              <a:effectLst>
                <a:outerShdw blurRad="381000" dist="63500" dir="5400000" algn="ctr" rotWithShape="0">
                  <a:sysClr val="window" lastClr="FFFFFF">
                    <a:lumMod val="7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ea typeface="+mn-ea"/>
                  <a:cs typeface="+mn-ea"/>
                  <a:sym typeface="+mn-lt"/>
                </a:endParaRPr>
              </a:p>
            </p:txBody>
          </p:sp>
          <p:sp>
            <p:nvSpPr>
              <p:cNvPr id="22" name="矩形: 圆角 21">
                <a:extLst>
                  <a:ext uri="{FF2B5EF4-FFF2-40B4-BE49-F238E27FC236}">
                    <a16:creationId xmlns:a16="http://schemas.microsoft.com/office/drawing/2014/main" xmlns="" id="{31475101-3D1F-421C-B2D6-DF036046128B}"/>
                  </a:ext>
                </a:extLst>
              </p:cNvPr>
              <p:cNvSpPr/>
              <p:nvPr/>
            </p:nvSpPr>
            <p:spPr>
              <a:xfrm>
                <a:off x="398431" y="3029279"/>
                <a:ext cx="4274920" cy="4318021"/>
              </a:xfrm>
              <a:prstGeom prst="roundRect">
                <a:avLst>
                  <a:gd name="adj" fmla="val 4659"/>
                </a:avLst>
              </a:prstGeom>
              <a:noFill/>
              <a:ln w="12700" cap="flat" cmpd="sng" algn="ctr">
                <a:solidFill>
                  <a:srgbClr val="995A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grpSp>
        <p:sp>
          <p:nvSpPr>
            <p:cNvPr id="20" name="文本框 2">
              <a:extLst>
                <a:ext uri="{FF2B5EF4-FFF2-40B4-BE49-F238E27FC236}">
                  <a16:creationId xmlns:a16="http://schemas.microsoft.com/office/drawing/2014/main" xmlns="" id="{4CC158BD-6636-4556-AE4C-16E8D131C9AB}"/>
                </a:ext>
              </a:extLst>
            </p:cNvPr>
            <p:cNvSpPr txBox="1">
              <a:spLocks noChangeArrowheads="1"/>
            </p:cNvSpPr>
            <p:nvPr/>
          </p:nvSpPr>
          <p:spPr bwMode="auto">
            <a:xfrm>
              <a:off x="1645550" y="2915703"/>
              <a:ext cx="3236646" cy="377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631825"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马克思、恩格斯批判地吸收了黑格尔哲学体系的“合理内核”，以及费尔巴哈唯物论的“基本内核”。</a:t>
              </a:r>
            </a:p>
          </p:txBody>
        </p:sp>
      </p:grpSp>
      <p:grpSp>
        <p:nvGrpSpPr>
          <p:cNvPr id="23" name="组合 11">
            <a:extLst>
              <a:ext uri="{FF2B5EF4-FFF2-40B4-BE49-F238E27FC236}">
                <a16:creationId xmlns:a16="http://schemas.microsoft.com/office/drawing/2014/main" xmlns="" id="{FEC74B9F-1873-4A93-BB36-EE13F2C97E90}"/>
              </a:ext>
            </a:extLst>
          </p:cNvPr>
          <p:cNvGrpSpPr>
            <a:grpSpLocks/>
          </p:cNvGrpSpPr>
          <p:nvPr/>
        </p:nvGrpSpPr>
        <p:grpSpPr bwMode="auto">
          <a:xfrm>
            <a:off x="198145" y="2554620"/>
            <a:ext cx="2398713" cy="2398713"/>
            <a:chOff x="1052455" y="2929697"/>
            <a:chExt cx="2398293" cy="2398293"/>
          </a:xfrm>
        </p:grpSpPr>
        <p:sp>
          <p:nvSpPr>
            <p:cNvPr id="24" name="椭圆 23">
              <a:extLst>
                <a:ext uri="{FF2B5EF4-FFF2-40B4-BE49-F238E27FC236}">
                  <a16:creationId xmlns:a16="http://schemas.microsoft.com/office/drawing/2014/main" xmlns="" id="{E9C3D13E-31A1-41EE-BFFA-CF13C5D98FEC}"/>
                </a:ext>
              </a:extLst>
            </p:cNvPr>
            <p:cNvSpPr/>
            <p:nvPr/>
          </p:nvSpPr>
          <p:spPr>
            <a:xfrm flipH="1">
              <a:off x="1304824" y="3196350"/>
              <a:ext cx="1893555" cy="1895143"/>
            </a:xfrm>
            <a:prstGeom prst="ellips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200" b="0" i="0" u="none" strike="noStrike" kern="1200" cap="none" spc="0" normalizeH="0" baseline="0" noProof="0" dirty="0">
                <a:ln>
                  <a:noFill/>
                </a:ln>
                <a:solidFill>
                  <a:srgbClr val="385723"/>
                </a:solidFill>
                <a:effectLst/>
                <a:uLnTx/>
                <a:uFillTx/>
                <a:latin typeface="微软雅黑" panose="020B0503020204020204" pitchFamily="34" charset="-122"/>
                <a:ea typeface="Microsoft YaHei"/>
                <a:cs typeface="+mn-cs"/>
              </a:endParaRPr>
            </a:p>
          </p:txBody>
        </p:sp>
        <p:grpSp>
          <p:nvGrpSpPr>
            <p:cNvPr id="25" name="组合 24">
              <a:extLst>
                <a:ext uri="{FF2B5EF4-FFF2-40B4-BE49-F238E27FC236}">
                  <a16:creationId xmlns:a16="http://schemas.microsoft.com/office/drawing/2014/main" xmlns="" id="{3083D4D6-F035-4940-B11B-488E070E29CC}"/>
                </a:ext>
              </a:extLst>
            </p:cNvPr>
            <p:cNvGrpSpPr/>
            <p:nvPr/>
          </p:nvGrpSpPr>
          <p:grpSpPr>
            <a:xfrm>
              <a:off x="1052455" y="2929697"/>
              <a:ext cx="2398293" cy="2398293"/>
              <a:chOff x="1052455" y="2929697"/>
              <a:chExt cx="2398293" cy="2398293"/>
            </a:xfrm>
            <a:effectLst>
              <a:outerShdw blurRad="190500" dist="88900" dir="2700000" algn="tl" rotWithShape="0">
                <a:prstClr val="black">
                  <a:alpha val="40000"/>
                </a:prstClr>
              </a:outerShdw>
            </a:effectLst>
          </p:grpSpPr>
          <p:sp>
            <p:nvSpPr>
              <p:cNvPr id="27" name="同心圆 48">
                <a:extLst>
                  <a:ext uri="{FF2B5EF4-FFF2-40B4-BE49-F238E27FC236}">
                    <a16:creationId xmlns:a16="http://schemas.microsoft.com/office/drawing/2014/main" xmlns="" id="{359DF74F-511C-4FE5-9978-5A10145EBE73}"/>
                  </a:ext>
                </a:extLst>
              </p:cNvPr>
              <p:cNvSpPr/>
              <p:nvPr/>
            </p:nvSpPr>
            <p:spPr>
              <a:xfrm flipH="1">
                <a:off x="1052455" y="2929697"/>
                <a:ext cx="2398293" cy="2398293"/>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black"/>
                  </a:solidFill>
                  <a:effectLst/>
                  <a:uLnTx/>
                  <a:uFillTx/>
                  <a:latin typeface="Microsoft YaHei"/>
                  <a:ea typeface="Microsoft YaHei"/>
                  <a:cs typeface="+mn-cs"/>
                </a:endParaRPr>
              </a:p>
            </p:txBody>
          </p:sp>
          <p:sp>
            <p:nvSpPr>
              <p:cNvPr id="28" name="同心圆 49">
                <a:extLst>
                  <a:ext uri="{FF2B5EF4-FFF2-40B4-BE49-F238E27FC236}">
                    <a16:creationId xmlns:a16="http://schemas.microsoft.com/office/drawing/2014/main" xmlns="" id="{FA7CA8D7-19A3-4ECE-83EB-A04A8B0BD432}"/>
                  </a:ext>
                </a:extLst>
              </p:cNvPr>
              <p:cNvSpPr/>
              <p:nvPr/>
            </p:nvSpPr>
            <p:spPr>
              <a:xfrm flipH="1">
                <a:off x="1271483" y="3148725"/>
                <a:ext cx="1960236" cy="1960236"/>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black"/>
                  </a:solidFill>
                  <a:effectLst/>
                  <a:uLnTx/>
                  <a:uFillTx/>
                  <a:latin typeface="Microsoft YaHei"/>
                  <a:ea typeface="Microsoft YaHei"/>
                  <a:cs typeface="+mn-cs"/>
                </a:endParaRPr>
              </a:p>
            </p:txBody>
          </p:sp>
        </p:grpSp>
        <p:sp>
          <p:nvSpPr>
            <p:cNvPr id="26"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xmlns="" id="{D46CE332-94C6-4C2C-9404-E20438196C68}"/>
                </a:ext>
              </a:extLst>
            </p:cNvPr>
            <p:cNvSpPr>
              <a:spLocks noChangeArrowheads="1"/>
            </p:cNvSpPr>
            <p:nvPr/>
          </p:nvSpPr>
          <p:spPr bwMode="auto">
            <a:xfrm>
              <a:off x="1739723" y="3616965"/>
              <a:ext cx="1006299" cy="107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eaLnBrk="1" hangingPunct="1">
                <a:lnSpc>
                  <a:spcPct val="100000"/>
                </a:lnSpc>
                <a:spcBef>
                  <a:spcPct val="0"/>
                </a:spcBef>
                <a:buNone/>
                <a:defRPr/>
              </a:pPr>
              <a:r>
                <a:rPr lang="zh-CN" altLang="en-US" sz="3200" b="1" dirty="0">
                  <a:solidFill>
                    <a:srgbClr val="FDFDFD"/>
                  </a:solidFill>
                  <a:latin typeface="微软雅黑" panose="020B0503020204020204" pitchFamily="34" charset="-122"/>
                  <a:sym typeface="微软雅黑" panose="020B0503020204020204" pitchFamily="34" charset="-122"/>
                </a:rPr>
                <a:t>思想</a:t>
              </a:r>
            </a:p>
            <a:p>
              <a:pPr lvl="0" eaLnBrk="1" hangingPunct="1">
                <a:lnSpc>
                  <a:spcPct val="100000"/>
                </a:lnSpc>
                <a:spcBef>
                  <a:spcPct val="0"/>
                </a:spcBef>
                <a:buNone/>
                <a:defRPr/>
              </a:pPr>
              <a:r>
                <a:rPr lang="zh-CN" altLang="en-US" sz="3200" b="1" dirty="0">
                  <a:solidFill>
                    <a:srgbClr val="FDFDFD"/>
                  </a:solidFill>
                  <a:latin typeface="微软雅黑" panose="020B0503020204020204" pitchFamily="34" charset="-122"/>
                  <a:sym typeface="微软雅黑" panose="020B0503020204020204" pitchFamily="34" charset="-122"/>
                </a:rPr>
                <a:t>渊源</a:t>
              </a:r>
            </a:p>
          </p:txBody>
        </p:sp>
      </p:grpSp>
      <p:pic>
        <p:nvPicPr>
          <p:cNvPr id="2" name="图片 1">
            <a:extLst>
              <a:ext uri="{FF2B5EF4-FFF2-40B4-BE49-F238E27FC236}">
                <a16:creationId xmlns:a16="http://schemas.microsoft.com/office/drawing/2014/main" xmlns="" id="{F431AD1B-39C8-4624-97A6-803592179951}"/>
              </a:ext>
            </a:extLst>
          </p:cNvPr>
          <p:cNvPicPr>
            <a:picLocks noChangeAspect="1"/>
          </p:cNvPicPr>
          <p:nvPr/>
        </p:nvPicPr>
        <p:blipFill>
          <a:blip r:embed="rId2"/>
          <a:stretch>
            <a:fillRect/>
          </a:stretch>
        </p:blipFill>
        <p:spPr>
          <a:xfrm>
            <a:off x="6801086" y="2241589"/>
            <a:ext cx="2094822" cy="2711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文本框 5">
            <a:extLst>
              <a:ext uri="{FF2B5EF4-FFF2-40B4-BE49-F238E27FC236}">
                <a16:creationId xmlns:a16="http://schemas.microsoft.com/office/drawing/2014/main" xmlns="" id="{AB3E04AF-8DA6-4130-9423-AA9C1BD61882}"/>
              </a:ext>
            </a:extLst>
          </p:cNvPr>
          <p:cNvSpPr txBox="1">
            <a:spLocks noChangeArrowheads="1"/>
          </p:cNvSpPr>
          <p:nvPr/>
        </p:nvSpPr>
        <p:spPr bwMode="auto">
          <a:xfrm>
            <a:off x="6915245" y="5237736"/>
            <a:ext cx="18487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2000" dirty="0">
                <a:latin typeface="微软雅黑" panose="020B0503020204020204" pitchFamily="34" charset="-122"/>
                <a:sym typeface="KaiTi" panose="02010609060101010101" pitchFamily="49" charset="-122"/>
              </a:rPr>
              <a:t>黑格尔</a:t>
            </a:r>
            <a:endPar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endParaRPr>
          </a:p>
        </p:txBody>
      </p:sp>
      <p:pic>
        <p:nvPicPr>
          <p:cNvPr id="16" name="图片 3">
            <a:extLst>
              <a:ext uri="{FF2B5EF4-FFF2-40B4-BE49-F238E27FC236}">
                <a16:creationId xmlns:a16="http://schemas.microsoft.com/office/drawing/2014/main" xmlns="" id="{6AA91EEA-0E40-470B-B1CC-CBDA43D49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2026" y="2171700"/>
            <a:ext cx="2499499" cy="294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5">
            <a:extLst>
              <a:ext uri="{FF2B5EF4-FFF2-40B4-BE49-F238E27FC236}">
                <a16:creationId xmlns:a16="http://schemas.microsoft.com/office/drawing/2014/main" xmlns="" id="{440F4A3D-1DA5-4D29-B622-D224D42E5C0F}"/>
              </a:ext>
            </a:extLst>
          </p:cNvPr>
          <p:cNvSpPr txBox="1">
            <a:spLocks noChangeArrowheads="1"/>
          </p:cNvSpPr>
          <p:nvPr/>
        </p:nvSpPr>
        <p:spPr bwMode="auto">
          <a:xfrm>
            <a:off x="9372599" y="5236722"/>
            <a:ext cx="19211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费尔巴哈</a:t>
            </a:r>
          </a:p>
        </p:txBody>
      </p:sp>
    </p:spTree>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1CD3FE34-C70A-4A06-9DA5-E9D2A6323251}"/>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sp>
        <p:nvSpPr>
          <p:cNvPr id="22" name="文本框 1">
            <a:extLst>
              <a:ext uri="{FF2B5EF4-FFF2-40B4-BE49-F238E27FC236}">
                <a16:creationId xmlns:a16="http://schemas.microsoft.com/office/drawing/2014/main" xmlns="" id="{3FF62EAF-74A7-489A-919B-37DE6055033C}"/>
              </a:ext>
            </a:extLst>
          </p:cNvPr>
          <p:cNvSpPr txBox="1">
            <a:spLocks noChangeArrowheads="1"/>
          </p:cNvSpPr>
          <p:nvPr/>
        </p:nvSpPr>
        <p:spPr bwMode="auto">
          <a:xfrm>
            <a:off x="986424" y="1653157"/>
            <a:ext cx="4338051" cy="3068148"/>
          </a:xfrm>
          <a:prstGeom prst="rect">
            <a:avLst/>
          </a:prstGeom>
          <a:noFill/>
          <a:ln w="19050" cap="rnd">
            <a:solidFill>
              <a:srgbClr val="995A2F"/>
            </a:solidFill>
            <a:prstDash val="sysDash"/>
            <a:miter lim="800000"/>
          </a:ln>
        </p:spPr>
        <p:txBody>
          <a:bodyPr wrap="square" lIns="251968" tIns="179959" rIns="251968" bIns="179959">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黑格尔</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哲学在唯心主义形式中第一次把整个自然的、历史的和精神的世界描写为一个过程，并企图揭示这一运动和发展的内在联系。</a:t>
            </a:r>
          </a:p>
        </p:txBody>
      </p:sp>
      <p:sp>
        <p:nvSpPr>
          <p:cNvPr id="16" name="文本框 1">
            <a:extLst>
              <a:ext uri="{FF2B5EF4-FFF2-40B4-BE49-F238E27FC236}">
                <a16:creationId xmlns:a16="http://schemas.microsoft.com/office/drawing/2014/main" xmlns="" id="{0CA8445B-4449-4FA9-9988-4F791563F6CC}"/>
              </a:ext>
            </a:extLst>
          </p:cNvPr>
          <p:cNvSpPr txBox="1">
            <a:spLocks noChangeArrowheads="1"/>
          </p:cNvSpPr>
          <p:nvPr/>
        </p:nvSpPr>
        <p:spPr bwMode="auto">
          <a:xfrm>
            <a:off x="6524626" y="1653157"/>
            <a:ext cx="4680952" cy="3068148"/>
          </a:xfrm>
          <a:prstGeom prst="rect">
            <a:avLst/>
          </a:prstGeom>
          <a:noFill/>
          <a:ln w="19050" cap="rnd">
            <a:solidFill>
              <a:srgbClr val="995A2F"/>
            </a:solidFill>
            <a:prstDash val="sysDash"/>
            <a:miter lim="800000"/>
          </a:ln>
        </p:spPr>
        <p:txBody>
          <a:bodyPr wrap="square" lIns="251968" tIns="179959" rIns="251968" bIns="179959">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b="1" dirty="0">
                <a:solidFill>
                  <a:srgbClr val="995A2F"/>
                </a:solidFill>
                <a:latin typeface="微软雅黑" panose="020B0503020204020204" pitchFamily="34" charset="-122"/>
                <a:sym typeface="KaiTi" panose="02010609060101010101" pitchFamily="49" charset="-122"/>
              </a:rPr>
              <a:t>费尔巴哈</a:t>
            </a:r>
            <a:r>
              <a:rPr lang="zh-CN" altLang="en-US" sz="2400" dirty="0">
                <a:solidFill>
                  <a:prstClr val="black"/>
                </a:solidFill>
                <a:latin typeface="微软雅黑" panose="020B0503020204020204" pitchFamily="34" charset="-122"/>
                <a:sym typeface="KaiTi" panose="02010609060101010101" pitchFamily="49" charset="-122"/>
              </a:rPr>
              <a:t>提出自然界不是依赖于人的观念而存在的，它是人类赖以生长的基础。但他的唯物主义是形而上学的，社会历史观是唯心主义的。</a:t>
            </a:r>
          </a:p>
        </p:txBody>
      </p:sp>
      <p:sp>
        <p:nvSpPr>
          <p:cNvPr id="9" name="圆角矩形 12">
            <a:extLst>
              <a:ext uri="{FF2B5EF4-FFF2-40B4-BE49-F238E27FC236}">
                <a16:creationId xmlns:a16="http://schemas.microsoft.com/office/drawing/2014/main" xmlns="" id="{F8218E31-FA2D-4C1F-B8A8-1F3C517A78E6}"/>
              </a:ext>
            </a:extLst>
          </p:cNvPr>
          <p:cNvSpPr/>
          <p:nvPr/>
        </p:nvSpPr>
        <p:spPr>
          <a:xfrm flipH="1">
            <a:off x="4468906" y="5310028"/>
            <a:ext cx="2957979" cy="510778"/>
          </a:xfrm>
          <a:prstGeom prst="roundRect">
            <a:avLst>
              <a:gd name="adj" fmla="val 50000"/>
            </a:avLst>
          </a:prstGeom>
          <a:solidFill>
            <a:srgbClr val="995A2F"/>
          </a:solidFill>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sym typeface="字魂58号-创中黑" panose="00000500000000000000" pitchFamily="2" charset="-122"/>
              </a:rPr>
              <a:t>德国古典哲学</a:t>
            </a:r>
          </a:p>
        </p:txBody>
      </p:sp>
    </p:spTree>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2775" name="文本框 1">
            <a:extLst>
              <a:ext uri="{FF2B5EF4-FFF2-40B4-BE49-F238E27FC236}">
                <a16:creationId xmlns:a16="http://schemas.microsoft.com/office/drawing/2014/main" xmlns="" id="{57FD4C9E-D0F0-48AD-A91B-C23F5D2C7106}"/>
              </a:ext>
            </a:extLst>
          </p:cNvPr>
          <p:cNvSpPr txBox="1">
            <a:spLocks noChangeArrowheads="1"/>
          </p:cNvSpPr>
          <p:nvPr/>
        </p:nvSpPr>
        <p:spPr bwMode="auto">
          <a:xfrm>
            <a:off x="1169894" y="1131131"/>
            <a:ext cx="985221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马克思、恩格斯批判地吸收了</a:t>
            </a:r>
            <a:r>
              <a:rPr lang="zh-CN" altLang="en-US" sz="2400" b="1" dirty="0">
                <a:solidFill>
                  <a:srgbClr val="995A2F"/>
                </a:solidFill>
                <a:latin typeface="微软雅黑" panose="020B0503020204020204" pitchFamily="34" charset="-122"/>
              </a:rPr>
              <a:t>英国古典政治经济学</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的劳动价值论等理论精华，创立了</a:t>
            </a:r>
            <a:r>
              <a:rPr kumimoji="0" lang="zh-CN" altLang="en-US" sz="2400" b="1"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rPr>
              <a:t>剩余价值理论</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3">
            <a:extLst>
              <a:ext uri="{FF2B5EF4-FFF2-40B4-BE49-F238E27FC236}">
                <a16:creationId xmlns:a16="http://schemas.microsoft.com/office/drawing/2014/main" xmlns="" id="{2F3B3EBA-CA97-459D-B17B-AB9E81F9A881}"/>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2" name="组合 1">
            <a:extLst>
              <a:ext uri="{FF2B5EF4-FFF2-40B4-BE49-F238E27FC236}">
                <a16:creationId xmlns:a16="http://schemas.microsoft.com/office/drawing/2014/main" xmlns="" id="{259CB2D8-1097-402D-A277-F8EB15CC082F}"/>
              </a:ext>
            </a:extLst>
          </p:cNvPr>
          <p:cNvGrpSpPr/>
          <p:nvPr/>
        </p:nvGrpSpPr>
        <p:grpSpPr>
          <a:xfrm>
            <a:off x="1226011" y="2731504"/>
            <a:ext cx="9796095" cy="3720608"/>
            <a:chOff x="350308" y="2609056"/>
            <a:chExt cx="9796095" cy="3720608"/>
          </a:xfrm>
        </p:grpSpPr>
        <p:sp>
          <p:nvSpPr>
            <p:cNvPr id="39943" name="文本框 1">
              <a:extLst>
                <a:ext uri="{FF2B5EF4-FFF2-40B4-BE49-F238E27FC236}">
                  <a16:creationId xmlns:a16="http://schemas.microsoft.com/office/drawing/2014/main" xmlns="" id="{B07AA737-00E8-42C9-8B04-A3889BAA08B0}"/>
                </a:ext>
              </a:extLst>
            </p:cNvPr>
            <p:cNvSpPr txBox="1">
              <a:spLocks noChangeArrowheads="1"/>
            </p:cNvSpPr>
            <p:nvPr/>
          </p:nvSpPr>
          <p:spPr bwMode="auto">
            <a:xfrm>
              <a:off x="4183753" y="2638953"/>
              <a:ext cx="5962650" cy="3622675"/>
            </a:xfrm>
            <a:prstGeom prst="rect">
              <a:avLst/>
            </a:prstGeom>
            <a:noFill/>
            <a:ln w="19050" cap="rnd">
              <a:solidFill>
                <a:srgbClr val="995A2F"/>
              </a:solidFill>
              <a:prstDash val="lgDash"/>
              <a:miter lim="800000"/>
            </a:ln>
          </p:spPr>
          <p:txBody>
            <a:bodyPr lIns="251968" tIns="179959" rIns="251968" bIns="179959">
              <a:spAutoFit/>
            </a:bodyPr>
            <a:lstStyle>
              <a:lvl1pPr indent="628650"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英国古典政治经济学提出价值是由劳动创造的，并对资本主义社会的阶级关系进行了初步探讨。但是，他们把资本看作是永恒的自然关系，极力掩饰资本主义基本矛盾，断然否定资本主义经济危机的可能性。</a:t>
              </a:r>
            </a:p>
          </p:txBody>
        </p:sp>
        <p:pic>
          <p:nvPicPr>
            <p:cNvPr id="32776" name="图片 6">
              <a:extLst>
                <a:ext uri="{FF2B5EF4-FFF2-40B4-BE49-F238E27FC236}">
                  <a16:creationId xmlns:a16="http://schemas.microsoft.com/office/drawing/2014/main" xmlns="" id="{5326C07B-873F-4135-8452-7A5C4A1AE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51" y="2609056"/>
              <a:ext cx="3112356" cy="372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5">
              <a:extLst>
                <a:ext uri="{FF2B5EF4-FFF2-40B4-BE49-F238E27FC236}">
                  <a16:creationId xmlns:a16="http://schemas.microsoft.com/office/drawing/2014/main" xmlns="" id="{A7EE8F41-DEC8-4B79-A464-383CB35E745F}"/>
                </a:ext>
              </a:extLst>
            </p:cNvPr>
            <p:cNvSpPr txBox="1">
              <a:spLocks noChangeArrowheads="1"/>
            </p:cNvSpPr>
            <p:nvPr/>
          </p:nvSpPr>
          <p:spPr bwMode="auto">
            <a:xfrm>
              <a:off x="350308" y="4792478"/>
              <a:ext cx="492443" cy="146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00000"/>
                </a:lnSpc>
                <a:spcBef>
                  <a:spcPct val="0"/>
                </a:spcBef>
                <a:buNone/>
                <a:defRPr/>
              </a:pPr>
              <a:r>
                <a:rPr lang="zh-CN" altLang="en-US" sz="2000" spc="300" dirty="0">
                  <a:latin typeface="微软雅黑" panose="020B0503020204020204" pitchFamily="34" charset="-122"/>
                  <a:sym typeface="KaiTi" panose="02010609060101010101" pitchFamily="49" charset="-122"/>
                </a:rPr>
                <a:t>亚当</a:t>
              </a:r>
              <a:r>
                <a:rPr lang="en-US" altLang="zh-CN" sz="2000" spc="300" dirty="0">
                  <a:latin typeface="微软雅黑" panose="020B0503020204020204" pitchFamily="34" charset="-122"/>
                  <a:sym typeface="KaiTi" panose="02010609060101010101" pitchFamily="49" charset="-122"/>
                </a:rPr>
                <a:t>·</a:t>
              </a:r>
              <a:r>
                <a:rPr lang="zh-CN" altLang="en-US" sz="2000" spc="300" dirty="0">
                  <a:latin typeface="微软雅黑" panose="020B0503020204020204" pitchFamily="34" charset="-122"/>
                  <a:sym typeface="KaiTi" panose="02010609060101010101" pitchFamily="49" charset="-122"/>
                </a:rPr>
                <a:t>斯密</a:t>
              </a:r>
            </a:p>
          </p:txBody>
        </p:sp>
      </p:grpSp>
    </p:spTree>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3805" name="文本框 13">
            <a:extLst>
              <a:ext uri="{FF2B5EF4-FFF2-40B4-BE49-F238E27FC236}">
                <a16:creationId xmlns:a16="http://schemas.microsoft.com/office/drawing/2014/main" xmlns="" id="{15DC6C67-6026-4553-B6A7-E9A5CA71D3C0}"/>
              </a:ext>
            </a:extLst>
          </p:cNvPr>
          <p:cNvSpPr txBox="1">
            <a:spLocks noChangeArrowheads="1"/>
          </p:cNvSpPr>
          <p:nvPr/>
        </p:nvSpPr>
        <p:spPr bwMode="auto">
          <a:xfrm>
            <a:off x="8194817" y="5965825"/>
            <a:ext cx="15792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罗伯特</a:t>
            </a:r>
            <a:r>
              <a:rPr kumimoji="0" lang="en-US" altLang="zh-CN" sz="20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0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欧文</a:t>
            </a:r>
          </a:p>
        </p:txBody>
      </p:sp>
      <p:pic>
        <p:nvPicPr>
          <p:cNvPr id="24" name="图片 3">
            <a:extLst>
              <a:ext uri="{FF2B5EF4-FFF2-40B4-BE49-F238E27FC236}">
                <a16:creationId xmlns:a16="http://schemas.microsoft.com/office/drawing/2014/main" xmlns="" id="{92E82037-C971-4630-B9AD-6D5112CE9609}"/>
              </a:ext>
            </a:extLst>
          </p:cNvPr>
          <p:cNvPicPr>
            <a:picLocks noChangeAspect="1"/>
          </p:cNvPicPr>
          <p:nvPr/>
        </p:nvPicPr>
        <p:blipFill>
          <a:blip r:embed="rId2"/>
          <a:srcRect/>
          <a:stretch>
            <a:fillRect/>
          </a:stretch>
        </p:blipFill>
        <p:spPr bwMode="auto">
          <a:xfrm>
            <a:off x="7951788" y="3167063"/>
            <a:ext cx="2065337" cy="267064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803" name="文本框 11">
            <a:extLst>
              <a:ext uri="{FF2B5EF4-FFF2-40B4-BE49-F238E27FC236}">
                <a16:creationId xmlns:a16="http://schemas.microsoft.com/office/drawing/2014/main" xmlns="" id="{553A67E5-C8DD-45BB-A52F-87122745535F}"/>
              </a:ext>
            </a:extLst>
          </p:cNvPr>
          <p:cNvSpPr txBox="1">
            <a:spLocks noChangeArrowheads="1"/>
          </p:cNvSpPr>
          <p:nvPr/>
        </p:nvSpPr>
        <p:spPr bwMode="auto">
          <a:xfrm>
            <a:off x="2220913" y="5965825"/>
            <a:ext cx="20431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昂利</a:t>
            </a:r>
            <a:r>
              <a:rPr kumimoji="0" lang="en-US"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圣西门</a:t>
            </a:r>
          </a:p>
        </p:txBody>
      </p:sp>
      <p:pic>
        <p:nvPicPr>
          <p:cNvPr id="25" name="图片 4">
            <a:extLst>
              <a:ext uri="{FF2B5EF4-FFF2-40B4-BE49-F238E27FC236}">
                <a16:creationId xmlns:a16="http://schemas.microsoft.com/office/drawing/2014/main" xmlns="" id="{456BB003-39F2-4D8B-98DA-4607AE1C3A5F}"/>
              </a:ext>
            </a:extLst>
          </p:cNvPr>
          <p:cNvPicPr>
            <a:picLocks noChangeAspect="1"/>
          </p:cNvPicPr>
          <p:nvPr/>
        </p:nvPicPr>
        <p:blipFill>
          <a:blip r:embed="rId3"/>
          <a:srcRect/>
          <a:stretch>
            <a:fillRect/>
          </a:stretch>
        </p:blipFill>
        <p:spPr bwMode="auto">
          <a:xfrm>
            <a:off x="2174875" y="3167063"/>
            <a:ext cx="2135188" cy="26704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801" name="文本框 12">
            <a:extLst>
              <a:ext uri="{FF2B5EF4-FFF2-40B4-BE49-F238E27FC236}">
                <a16:creationId xmlns:a16="http://schemas.microsoft.com/office/drawing/2014/main" xmlns="" id="{E11BDD03-F8A1-4270-AAE4-68E67AF2C797}"/>
              </a:ext>
            </a:extLst>
          </p:cNvPr>
          <p:cNvSpPr txBox="1">
            <a:spLocks noChangeArrowheads="1"/>
          </p:cNvSpPr>
          <p:nvPr/>
        </p:nvSpPr>
        <p:spPr bwMode="auto">
          <a:xfrm>
            <a:off x="5340492" y="5965825"/>
            <a:ext cx="15792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沙尔</a:t>
            </a:r>
            <a:r>
              <a:rPr kumimoji="0" lang="en-US" altLang="zh-CN" sz="20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0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傅立叶</a:t>
            </a:r>
          </a:p>
        </p:txBody>
      </p:sp>
      <p:pic>
        <p:nvPicPr>
          <p:cNvPr id="30" name="Picture 8">
            <a:extLst>
              <a:ext uri="{FF2B5EF4-FFF2-40B4-BE49-F238E27FC236}">
                <a16:creationId xmlns:a16="http://schemas.microsoft.com/office/drawing/2014/main" xmlns="" id="{BDCFD3FE-E49B-475C-96A8-915436782D73}"/>
              </a:ext>
            </a:extLst>
          </p:cNvPr>
          <p:cNvPicPr>
            <a:picLocks noChangeAspect="1" noChangeArrowheads="1"/>
          </p:cNvPicPr>
          <p:nvPr/>
        </p:nvPicPr>
        <p:blipFill>
          <a:blip r:embed="rId4"/>
          <a:srcRect/>
          <a:stretch>
            <a:fillRect/>
          </a:stretch>
        </p:blipFill>
        <p:spPr bwMode="auto">
          <a:xfrm>
            <a:off x="5099050" y="3167063"/>
            <a:ext cx="2062163" cy="267064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文本框 17">
            <a:extLst>
              <a:ext uri="{FF2B5EF4-FFF2-40B4-BE49-F238E27FC236}">
                <a16:creationId xmlns:a16="http://schemas.microsoft.com/office/drawing/2014/main" xmlns="" id="{A1268764-3403-4C12-A9AF-B55753B0960C}"/>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3" name="组合 2">
            <a:extLst>
              <a:ext uri="{FF2B5EF4-FFF2-40B4-BE49-F238E27FC236}">
                <a16:creationId xmlns:a16="http://schemas.microsoft.com/office/drawing/2014/main" xmlns="" id="{675D6B2D-300C-4888-B0F6-E8E024B37C4B}"/>
              </a:ext>
            </a:extLst>
          </p:cNvPr>
          <p:cNvGrpSpPr/>
          <p:nvPr/>
        </p:nvGrpSpPr>
        <p:grpSpPr>
          <a:xfrm>
            <a:off x="697006" y="1420527"/>
            <a:ext cx="10797989" cy="1135054"/>
            <a:chOff x="779929" y="1192032"/>
            <a:chExt cx="10797989" cy="1135054"/>
          </a:xfrm>
        </p:grpSpPr>
        <p:sp>
          <p:nvSpPr>
            <p:cNvPr id="33800" name="文本框 1">
              <a:extLst>
                <a:ext uri="{FF2B5EF4-FFF2-40B4-BE49-F238E27FC236}">
                  <a16:creationId xmlns:a16="http://schemas.microsoft.com/office/drawing/2014/main" xmlns="" id="{26B56755-8C7E-4286-87B0-F1222A419802}"/>
                </a:ext>
              </a:extLst>
            </p:cNvPr>
            <p:cNvSpPr txBox="1">
              <a:spLocks noChangeArrowheads="1"/>
            </p:cNvSpPr>
            <p:nvPr/>
          </p:nvSpPr>
          <p:spPr bwMode="auto">
            <a:xfrm>
              <a:off x="4799853" y="1192032"/>
              <a:ext cx="677806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对资本主义社会的批判和对未来</a:t>
              </a:r>
              <a:r>
                <a:rPr lang="zh-CN" altLang="en-US" sz="2400" dirty="0">
                  <a:solidFill>
                    <a:prstClr val="black"/>
                  </a:solidFill>
                  <a:latin typeface="微软雅黑" panose="020B0503020204020204" pitchFamily="34" charset="-122"/>
                </a:rPr>
                <a:t>新</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社会的展望，为历史唯物主义的创立提供了思想材料</a:t>
              </a:r>
            </a:p>
          </p:txBody>
        </p:sp>
        <p:grpSp>
          <p:nvGrpSpPr>
            <p:cNvPr id="2" name="组合 1">
              <a:extLst>
                <a:ext uri="{FF2B5EF4-FFF2-40B4-BE49-F238E27FC236}">
                  <a16:creationId xmlns:a16="http://schemas.microsoft.com/office/drawing/2014/main" xmlns="" id="{470FC5FE-2A2C-4E09-80E8-B7E42394B716}"/>
                </a:ext>
              </a:extLst>
            </p:cNvPr>
            <p:cNvGrpSpPr/>
            <p:nvPr/>
          </p:nvGrpSpPr>
          <p:grpSpPr>
            <a:xfrm flipH="1">
              <a:off x="779929" y="1477276"/>
              <a:ext cx="3862202" cy="510778"/>
              <a:chOff x="3435168" y="3362752"/>
              <a:chExt cx="3862202" cy="510778"/>
            </a:xfrm>
          </p:grpSpPr>
          <p:sp>
            <p:nvSpPr>
              <p:cNvPr id="19" name="圆角矩形 12">
                <a:extLst>
                  <a:ext uri="{FF2B5EF4-FFF2-40B4-BE49-F238E27FC236}">
                    <a16:creationId xmlns:a16="http://schemas.microsoft.com/office/drawing/2014/main" xmlns="" id="{D742CAEE-B959-4F96-A448-854E1D7C4A18}"/>
                  </a:ext>
                </a:extLst>
              </p:cNvPr>
              <p:cNvSpPr/>
              <p:nvPr/>
            </p:nvSpPr>
            <p:spPr>
              <a:xfrm>
                <a:off x="4339391" y="3362752"/>
                <a:ext cx="2957979" cy="510778"/>
              </a:xfrm>
              <a:prstGeom prst="roundRect">
                <a:avLst>
                  <a:gd name="adj" fmla="val 50000"/>
                </a:avLst>
              </a:prstGeom>
              <a:solidFill>
                <a:srgbClr val="995A2F"/>
              </a:solidFill>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srgbClr val="FFFFFF"/>
                    </a:solidFill>
                    <a:latin typeface="微软雅黑" panose="020B0503020204020204" pitchFamily="34" charset="-122"/>
                    <a:ea typeface="微软雅黑" panose="020B0503020204020204" pitchFamily="34" charset="-122"/>
                    <a:cs typeface="宋体" panose="02010600030101010101" pitchFamily="2" charset="-122"/>
                    <a:sym typeface="字魂58号-创中黑" panose="00000500000000000000" pitchFamily="2" charset="-122"/>
                  </a:rPr>
                  <a:t>空想社会主义者</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宋体" panose="02010600030101010101" pitchFamily="2" charset="-122"/>
                  <a:sym typeface="字魂58号-创中黑" panose="00000500000000000000" pitchFamily="2" charset="-122"/>
                </a:endParaRPr>
              </a:p>
            </p:txBody>
          </p:sp>
          <p:cxnSp>
            <p:nvCxnSpPr>
              <p:cNvPr id="20" name="Straight Arrow Connector 35">
                <a:extLst>
                  <a:ext uri="{FF2B5EF4-FFF2-40B4-BE49-F238E27FC236}">
                    <a16:creationId xmlns:a16="http://schemas.microsoft.com/office/drawing/2014/main" xmlns="" id="{27126538-3626-4D2C-A598-278E98902493}"/>
                  </a:ext>
                </a:extLst>
              </p:cNvPr>
              <p:cNvCxnSpPr/>
              <p:nvPr/>
            </p:nvCxnSpPr>
            <p:spPr>
              <a:xfrm>
                <a:off x="3435168" y="3618939"/>
                <a:ext cx="911860" cy="0"/>
              </a:xfrm>
              <a:prstGeom prst="straightConnector1">
                <a:avLst/>
              </a:prstGeom>
              <a:noFill/>
              <a:ln w="19050" cap="flat" cmpd="sng" algn="ctr">
                <a:solidFill>
                  <a:srgbClr val="757070"/>
                </a:solidFill>
                <a:prstDash val="solid"/>
                <a:miter lim="800000"/>
                <a:tailEnd type="oval" w="lg" len="lg"/>
              </a:ln>
              <a:effectLst/>
            </p:spPr>
          </p:cxnSp>
        </p:gr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xmlns="" id="{383EE368-42AF-4853-8C90-567CD1D6114E}"/>
              </a:ext>
            </a:extLst>
          </p:cNvPr>
          <p:cNvPicPr>
            <a:picLocks noChangeAspect="1"/>
          </p:cNvPicPr>
          <p:nvPr/>
        </p:nvPicPr>
        <p:blipFill rotWithShape="1">
          <a:blip r:embed="rId3"/>
          <a:srcRect l="20029"/>
          <a:stretch/>
        </p:blipFill>
        <p:spPr>
          <a:xfrm>
            <a:off x="0" y="0"/>
            <a:ext cx="7578436" cy="6854675"/>
          </a:xfrm>
          <a:prstGeom prst="rect">
            <a:avLst/>
          </a:prstGeom>
        </p:spPr>
      </p:pic>
      <p:sp>
        <p:nvSpPr>
          <p:cNvPr id="3" name="矩形 2"/>
          <p:cNvSpPr/>
          <p:nvPr/>
        </p:nvSpPr>
        <p:spPr>
          <a:xfrm flipH="1">
            <a:off x="0" y="0"/>
            <a:ext cx="12192000" cy="6858000"/>
          </a:xfrm>
          <a:prstGeom prst="rect">
            <a:avLst/>
          </a:prstGeom>
          <a:gradFill>
            <a:gsLst>
              <a:gs pos="0">
                <a:srgbClr val="FFFFFF"/>
              </a:gs>
              <a:gs pos="50000">
                <a:srgbClr val="FFFFFF">
                  <a:alpha val="100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nvGrpSpPr>
          <p:cNvPr id="8" name="组合 7"/>
          <p:cNvGrpSpPr/>
          <p:nvPr/>
        </p:nvGrpSpPr>
        <p:grpSpPr>
          <a:xfrm>
            <a:off x="5568315" y="1352879"/>
            <a:ext cx="527685" cy="527685"/>
            <a:chOff x="4488872" y="1012229"/>
            <a:chExt cx="434008" cy="434008"/>
          </a:xfrm>
        </p:grpSpPr>
        <p:sp>
          <p:nvSpPr>
            <p:cNvPr id="67" name="椭圆 66"/>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10" name="组合 9"/>
          <p:cNvGrpSpPr/>
          <p:nvPr/>
        </p:nvGrpSpPr>
        <p:grpSpPr>
          <a:xfrm>
            <a:off x="6309592" y="1345259"/>
            <a:ext cx="4890655" cy="542925"/>
            <a:chOff x="5341828" y="1130254"/>
            <a:chExt cx="4024289" cy="446543"/>
          </a:xfrm>
        </p:grpSpPr>
        <p:sp>
          <p:nvSpPr>
            <p:cNvPr id="7" name="矩形 6"/>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5" name="Text Box 11"/>
            <p:cNvSpPr txBox="1">
              <a:spLocks noChangeArrowheads="1"/>
            </p:cNvSpPr>
            <p:nvPr/>
          </p:nvSpPr>
          <p:spPr bwMode="auto">
            <a:xfrm>
              <a:off x="5383628" y="1151342"/>
              <a:ext cx="526274"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一</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6" name="Text Box 11">
              <a:hlinkClick r:id="rId4" action="ppaction://hlinksldjump"/>
            </p:cNvPr>
            <p:cNvSpPr txBox="1">
              <a:spLocks noChangeArrowheads="1"/>
            </p:cNvSpPr>
            <p:nvPr/>
          </p:nvSpPr>
          <p:spPr bwMode="auto">
            <a:xfrm>
              <a:off x="5986767" y="1151341"/>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什么是马克思主义</a:t>
              </a:r>
            </a:p>
          </p:txBody>
        </p:sp>
      </p:grpSp>
      <p:sp>
        <p:nvSpPr>
          <p:cNvPr id="15" name="文本框 14"/>
          <p:cNvSpPr txBox="1"/>
          <p:nvPr/>
        </p:nvSpPr>
        <p:spPr>
          <a:xfrm>
            <a:off x="2655796" y="3935113"/>
            <a:ext cx="2115820"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思源宋体" panose="02020400000000000000" charset="-122"/>
              </a:rPr>
              <a:t>CONTENTS</a:t>
            </a:r>
          </a:p>
        </p:txBody>
      </p:sp>
      <p:sp>
        <p:nvSpPr>
          <p:cNvPr id="16" name="文本框 15"/>
          <p:cNvSpPr txBox="1"/>
          <p:nvPr/>
        </p:nvSpPr>
        <p:spPr>
          <a:xfrm>
            <a:off x="2537369" y="2787668"/>
            <a:ext cx="2352675"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目</a:t>
            </a:r>
            <a:r>
              <a:rPr kumimoji="0" lang="en-US" altLang="zh-CN"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 </a:t>
            </a: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录</a:t>
            </a:r>
          </a:p>
        </p:txBody>
      </p:sp>
      <p:grpSp>
        <p:nvGrpSpPr>
          <p:cNvPr id="30" name="组合 29">
            <a:extLst>
              <a:ext uri="{FF2B5EF4-FFF2-40B4-BE49-F238E27FC236}">
                <a16:creationId xmlns:a16="http://schemas.microsoft.com/office/drawing/2014/main" xmlns="" id="{2B21E6D0-9A61-41AA-96F8-4A84FCFBE31D}"/>
              </a:ext>
            </a:extLst>
          </p:cNvPr>
          <p:cNvGrpSpPr/>
          <p:nvPr/>
        </p:nvGrpSpPr>
        <p:grpSpPr>
          <a:xfrm>
            <a:off x="5568315" y="2269052"/>
            <a:ext cx="527685" cy="527685"/>
            <a:chOff x="4488872" y="1012229"/>
            <a:chExt cx="434008" cy="434008"/>
          </a:xfrm>
        </p:grpSpPr>
        <p:sp>
          <p:nvSpPr>
            <p:cNvPr id="31" name="椭圆 30">
              <a:extLst>
                <a:ext uri="{FF2B5EF4-FFF2-40B4-BE49-F238E27FC236}">
                  <a16:creationId xmlns:a16="http://schemas.microsoft.com/office/drawing/2014/main" xmlns="" id="{06BE561E-31DA-4E36-B249-B2486EBA691A}"/>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2" name="椭圆 31">
              <a:extLst>
                <a:ext uri="{FF2B5EF4-FFF2-40B4-BE49-F238E27FC236}">
                  <a16:creationId xmlns:a16="http://schemas.microsoft.com/office/drawing/2014/main" xmlns="" id="{3DFC8855-7A06-4DB6-8CCB-0FE383A82856}"/>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33" name="组合 32">
            <a:extLst>
              <a:ext uri="{FF2B5EF4-FFF2-40B4-BE49-F238E27FC236}">
                <a16:creationId xmlns:a16="http://schemas.microsoft.com/office/drawing/2014/main" xmlns="" id="{B645C9C6-1BC8-48A4-B9CE-616B25067401}"/>
              </a:ext>
            </a:extLst>
          </p:cNvPr>
          <p:cNvGrpSpPr/>
          <p:nvPr/>
        </p:nvGrpSpPr>
        <p:grpSpPr>
          <a:xfrm>
            <a:off x="6309592" y="2261432"/>
            <a:ext cx="4890655" cy="542925"/>
            <a:chOff x="5341828" y="1130254"/>
            <a:chExt cx="4024289" cy="446543"/>
          </a:xfrm>
        </p:grpSpPr>
        <p:sp>
          <p:nvSpPr>
            <p:cNvPr id="34" name="矩形 33">
              <a:extLst>
                <a:ext uri="{FF2B5EF4-FFF2-40B4-BE49-F238E27FC236}">
                  <a16:creationId xmlns:a16="http://schemas.microsoft.com/office/drawing/2014/main" xmlns="" id="{461A105A-1066-4343-A06E-BA7690BB25AC}"/>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5" name="Text Box 11">
              <a:extLst>
                <a:ext uri="{FF2B5EF4-FFF2-40B4-BE49-F238E27FC236}">
                  <a16:creationId xmlns:a16="http://schemas.microsoft.com/office/drawing/2014/main" xmlns="" id="{73607AB7-F2D8-40D9-8D95-767BDF087A5B}"/>
                </a:ext>
              </a:extLst>
            </p:cNvPr>
            <p:cNvSpPr txBox="1">
              <a:spLocks noChangeArrowheads="1"/>
            </p:cNvSpPr>
            <p:nvPr/>
          </p:nvSpPr>
          <p:spPr bwMode="auto">
            <a:xfrm>
              <a:off x="5383628" y="1139013"/>
              <a:ext cx="526274"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二</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6" name="Text Box 11">
              <a:hlinkClick r:id="rId5" action="ppaction://hlinksldjump"/>
              <a:extLst>
                <a:ext uri="{FF2B5EF4-FFF2-40B4-BE49-F238E27FC236}">
                  <a16:creationId xmlns:a16="http://schemas.microsoft.com/office/drawing/2014/main" xmlns="" id="{E2A82A18-A767-4B3D-B709-3C5A54073699}"/>
                </a:ext>
              </a:extLst>
            </p:cNvPr>
            <p:cNvSpPr txBox="1">
              <a:spLocks noChangeArrowheads="1"/>
            </p:cNvSpPr>
            <p:nvPr/>
          </p:nvSpPr>
          <p:spPr bwMode="auto">
            <a:xfrm>
              <a:off x="5986767" y="1139012"/>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马克思主义的创立与发展</a:t>
              </a:r>
            </a:p>
          </p:txBody>
        </p:sp>
      </p:grpSp>
      <p:grpSp>
        <p:nvGrpSpPr>
          <p:cNvPr id="51" name="组合 50">
            <a:extLst>
              <a:ext uri="{FF2B5EF4-FFF2-40B4-BE49-F238E27FC236}">
                <a16:creationId xmlns:a16="http://schemas.microsoft.com/office/drawing/2014/main" xmlns="" id="{1A7EA12B-3EDE-41E3-BCB6-CF1F5D96041B}"/>
              </a:ext>
            </a:extLst>
          </p:cNvPr>
          <p:cNvGrpSpPr/>
          <p:nvPr/>
        </p:nvGrpSpPr>
        <p:grpSpPr>
          <a:xfrm>
            <a:off x="5568315" y="3185225"/>
            <a:ext cx="527685" cy="527685"/>
            <a:chOff x="4488872" y="1012229"/>
            <a:chExt cx="434008" cy="434008"/>
          </a:xfrm>
        </p:grpSpPr>
        <p:sp>
          <p:nvSpPr>
            <p:cNvPr id="53" name="椭圆 52">
              <a:extLst>
                <a:ext uri="{FF2B5EF4-FFF2-40B4-BE49-F238E27FC236}">
                  <a16:creationId xmlns:a16="http://schemas.microsoft.com/office/drawing/2014/main" xmlns="" id="{5B36F75E-8BDE-45AC-BA9D-8B48F6FC99EB}"/>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54" name="椭圆 53">
              <a:extLst>
                <a:ext uri="{FF2B5EF4-FFF2-40B4-BE49-F238E27FC236}">
                  <a16:creationId xmlns:a16="http://schemas.microsoft.com/office/drawing/2014/main" xmlns="" id="{1295EEB6-A8CC-43E2-A38A-246A98EBF660}"/>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55" name="组合 54">
            <a:extLst>
              <a:ext uri="{FF2B5EF4-FFF2-40B4-BE49-F238E27FC236}">
                <a16:creationId xmlns:a16="http://schemas.microsoft.com/office/drawing/2014/main" xmlns="" id="{D3424196-538D-4C2B-8A08-380D72703489}"/>
              </a:ext>
            </a:extLst>
          </p:cNvPr>
          <p:cNvGrpSpPr/>
          <p:nvPr/>
        </p:nvGrpSpPr>
        <p:grpSpPr>
          <a:xfrm>
            <a:off x="6309592" y="3177605"/>
            <a:ext cx="4890655" cy="542925"/>
            <a:chOff x="5341828" y="1130254"/>
            <a:chExt cx="4024289" cy="446543"/>
          </a:xfrm>
        </p:grpSpPr>
        <p:sp>
          <p:nvSpPr>
            <p:cNvPr id="56" name="矩形 55">
              <a:extLst>
                <a:ext uri="{FF2B5EF4-FFF2-40B4-BE49-F238E27FC236}">
                  <a16:creationId xmlns:a16="http://schemas.microsoft.com/office/drawing/2014/main" xmlns="" id="{721256AB-45E5-4364-9206-F70BAA68F27C}"/>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57" name="Text Box 11">
              <a:extLst>
                <a:ext uri="{FF2B5EF4-FFF2-40B4-BE49-F238E27FC236}">
                  <a16:creationId xmlns:a16="http://schemas.microsoft.com/office/drawing/2014/main" xmlns="" id="{E34D3C12-16AF-45BA-A485-C24307CF6A8B}"/>
                </a:ext>
              </a:extLst>
            </p:cNvPr>
            <p:cNvSpPr txBox="1">
              <a:spLocks noChangeArrowheads="1"/>
            </p:cNvSpPr>
            <p:nvPr/>
          </p:nvSpPr>
          <p:spPr bwMode="auto">
            <a:xfrm>
              <a:off x="5383628" y="1139013"/>
              <a:ext cx="526274"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三</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58" name="Text Box 11">
              <a:hlinkClick r:id="rId6" action="ppaction://hlinksldjump"/>
              <a:extLst>
                <a:ext uri="{FF2B5EF4-FFF2-40B4-BE49-F238E27FC236}">
                  <a16:creationId xmlns:a16="http://schemas.microsoft.com/office/drawing/2014/main" xmlns="" id="{2E23E4FB-3F11-4AFF-83A5-9CB05686566D}"/>
                </a:ext>
              </a:extLst>
            </p:cNvPr>
            <p:cNvSpPr txBox="1">
              <a:spLocks noChangeArrowheads="1"/>
            </p:cNvSpPr>
            <p:nvPr/>
          </p:nvSpPr>
          <p:spPr bwMode="auto">
            <a:xfrm>
              <a:off x="5986767" y="1139013"/>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马克思主义的鲜明特征</a:t>
              </a:r>
            </a:p>
          </p:txBody>
        </p:sp>
      </p:grpSp>
      <p:grpSp>
        <p:nvGrpSpPr>
          <p:cNvPr id="59" name="组合 58">
            <a:extLst>
              <a:ext uri="{FF2B5EF4-FFF2-40B4-BE49-F238E27FC236}">
                <a16:creationId xmlns:a16="http://schemas.microsoft.com/office/drawing/2014/main" xmlns="" id="{D1194ED3-C6AD-424C-989A-67AF963C775F}"/>
              </a:ext>
            </a:extLst>
          </p:cNvPr>
          <p:cNvGrpSpPr/>
          <p:nvPr/>
        </p:nvGrpSpPr>
        <p:grpSpPr>
          <a:xfrm>
            <a:off x="5568315" y="4101398"/>
            <a:ext cx="527685" cy="527685"/>
            <a:chOff x="4488872" y="1012229"/>
            <a:chExt cx="434008" cy="434008"/>
          </a:xfrm>
        </p:grpSpPr>
        <p:sp>
          <p:nvSpPr>
            <p:cNvPr id="60" name="椭圆 59">
              <a:extLst>
                <a:ext uri="{FF2B5EF4-FFF2-40B4-BE49-F238E27FC236}">
                  <a16:creationId xmlns:a16="http://schemas.microsoft.com/office/drawing/2014/main" xmlns="" id="{78F26904-D97C-4CD6-8095-BF4B6B2007C5}"/>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1" name="椭圆 60">
              <a:extLst>
                <a:ext uri="{FF2B5EF4-FFF2-40B4-BE49-F238E27FC236}">
                  <a16:creationId xmlns:a16="http://schemas.microsoft.com/office/drawing/2014/main" xmlns="" id="{1952E408-8B69-4F50-BB4B-43B3887DE5B1}"/>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62" name="组合 61">
            <a:extLst>
              <a:ext uri="{FF2B5EF4-FFF2-40B4-BE49-F238E27FC236}">
                <a16:creationId xmlns:a16="http://schemas.microsoft.com/office/drawing/2014/main" xmlns="" id="{4075E164-5EF3-4AC1-A17A-ABD6C6F43493}"/>
              </a:ext>
            </a:extLst>
          </p:cNvPr>
          <p:cNvGrpSpPr/>
          <p:nvPr/>
        </p:nvGrpSpPr>
        <p:grpSpPr>
          <a:xfrm>
            <a:off x="6309592" y="4093778"/>
            <a:ext cx="4890655" cy="542925"/>
            <a:chOff x="5341828" y="1130254"/>
            <a:chExt cx="4024289" cy="446543"/>
          </a:xfrm>
        </p:grpSpPr>
        <p:sp>
          <p:nvSpPr>
            <p:cNvPr id="63" name="矩形 62">
              <a:extLst>
                <a:ext uri="{FF2B5EF4-FFF2-40B4-BE49-F238E27FC236}">
                  <a16:creationId xmlns:a16="http://schemas.microsoft.com/office/drawing/2014/main" xmlns="" id="{F1A6E277-1AE1-4A5E-A429-76F45767B876}"/>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4" name="Text Box 11">
              <a:extLst>
                <a:ext uri="{FF2B5EF4-FFF2-40B4-BE49-F238E27FC236}">
                  <a16:creationId xmlns:a16="http://schemas.microsoft.com/office/drawing/2014/main" xmlns="" id="{2646DF60-B846-4E92-BAF3-691602895DD3}"/>
                </a:ext>
              </a:extLst>
            </p:cNvPr>
            <p:cNvSpPr txBox="1">
              <a:spLocks noChangeArrowheads="1"/>
            </p:cNvSpPr>
            <p:nvPr/>
          </p:nvSpPr>
          <p:spPr bwMode="auto">
            <a:xfrm>
              <a:off x="5383628" y="1139013"/>
              <a:ext cx="526274"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四</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5" name="Text Box 11">
              <a:hlinkClick r:id="rId7" action="ppaction://hlinksldjump"/>
              <a:extLst>
                <a:ext uri="{FF2B5EF4-FFF2-40B4-BE49-F238E27FC236}">
                  <a16:creationId xmlns:a16="http://schemas.microsoft.com/office/drawing/2014/main" xmlns="" id="{0CF14505-3847-4310-AC13-7A22A4AC7DAD}"/>
                </a:ext>
              </a:extLst>
            </p:cNvPr>
            <p:cNvSpPr txBox="1">
              <a:spLocks noChangeArrowheads="1"/>
            </p:cNvSpPr>
            <p:nvPr/>
          </p:nvSpPr>
          <p:spPr bwMode="auto">
            <a:xfrm>
              <a:off x="5986767" y="1139013"/>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马克思主义的当代价值</a:t>
              </a:r>
            </a:p>
          </p:txBody>
        </p:sp>
      </p:grpSp>
      <p:grpSp>
        <p:nvGrpSpPr>
          <p:cNvPr id="66" name="组合 65">
            <a:extLst>
              <a:ext uri="{FF2B5EF4-FFF2-40B4-BE49-F238E27FC236}">
                <a16:creationId xmlns:a16="http://schemas.microsoft.com/office/drawing/2014/main" xmlns="" id="{729EA55D-68A0-426C-B4B1-0898A57205ED}"/>
              </a:ext>
            </a:extLst>
          </p:cNvPr>
          <p:cNvGrpSpPr/>
          <p:nvPr/>
        </p:nvGrpSpPr>
        <p:grpSpPr>
          <a:xfrm>
            <a:off x="5568315" y="5017570"/>
            <a:ext cx="527685" cy="527685"/>
            <a:chOff x="4488872" y="1012229"/>
            <a:chExt cx="434008" cy="434008"/>
          </a:xfrm>
        </p:grpSpPr>
        <p:sp>
          <p:nvSpPr>
            <p:cNvPr id="69" name="椭圆 68">
              <a:extLst>
                <a:ext uri="{FF2B5EF4-FFF2-40B4-BE49-F238E27FC236}">
                  <a16:creationId xmlns:a16="http://schemas.microsoft.com/office/drawing/2014/main" xmlns="" id="{29B8577B-60B2-4D9D-B2B7-0E4D9DDDA11A}"/>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70" name="椭圆 69">
              <a:extLst>
                <a:ext uri="{FF2B5EF4-FFF2-40B4-BE49-F238E27FC236}">
                  <a16:creationId xmlns:a16="http://schemas.microsoft.com/office/drawing/2014/main" xmlns="" id="{555F1DC9-ADCB-4DE1-A688-2F3C135F603B}"/>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71" name="组合 70">
            <a:extLst>
              <a:ext uri="{FF2B5EF4-FFF2-40B4-BE49-F238E27FC236}">
                <a16:creationId xmlns:a16="http://schemas.microsoft.com/office/drawing/2014/main" xmlns="" id="{C42773E9-5917-46FB-8F8D-F8FA7CBB78FD}"/>
              </a:ext>
            </a:extLst>
          </p:cNvPr>
          <p:cNvGrpSpPr/>
          <p:nvPr/>
        </p:nvGrpSpPr>
        <p:grpSpPr>
          <a:xfrm>
            <a:off x="6309592" y="5009950"/>
            <a:ext cx="4890655" cy="542925"/>
            <a:chOff x="5341828" y="1130254"/>
            <a:chExt cx="4024289" cy="446543"/>
          </a:xfrm>
        </p:grpSpPr>
        <p:sp>
          <p:nvSpPr>
            <p:cNvPr id="72" name="矩形 71">
              <a:extLst>
                <a:ext uri="{FF2B5EF4-FFF2-40B4-BE49-F238E27FC236}">
                  <a16:creationId xmlns:a16="http://schemas.microsoft.com/office/drawing/2014/main" xmlns="" id="{20A92710-D2C2-4E21-863F-AACE5452766A}"/>
                </a:ext>
              </a:extLst>
            </p:cNvPr>
            <p:cNvSpPr/>
            <p:nvPr/>
          </p:nvSpPr>
          <p:spPr>
            <a:xfrm>
              <a:off x="5341828" y="1130254"/>
              <a:ext cx="4024289"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73" name="Text Box 11">
              <a:extLst>
                <a:ext uri="{FF2B5EF4-FFF2-40B4-BE49-F238E27FC236}">
                  <a16:creationId xmlns:a16="http://schemas.microsoft.com/office/drawing/2014/main" xmlns="" id="{703AF8D7-77C8-4746-A67F-56E931747BC4}"/>
                </a:ext>
              </a:extLst>
            </p:cNvPr>
            <p:cNvSpPr txBox="1">
              <a:spLocks noChangeArrowheads="1"/>
            </p:cNvSpPr>
            <p:nvPr/>
          </p:nvSpPr>
          <p:spPr bwMode="auto">
            <a:xfrm>
              <a:off x="5383628" y="1139013"/>
              <a:ext cx="526274"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五</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74" name="Text Box 11">
              <a:hlinkClick r:id="rId8" action="ppaction://hlinksldjump"/>
              <a:extLst>
                <a:ext uri="{FF2B5EF4-FFF2-40B4-BE49-F238E27FC236}">
                  <a16:creationId xmlns:a16="http://schemas.microsoft.com/office/drawing/2014/main" xmlns="" id="{D97672D7-A011-457E-9096-B621BFFD204D}"/>
                </a:ext>
              </a:extLst>
            </p:cNvPr>
            <p:cNvSpPr txBox="1">
              <a:spLocks noChangeArrowheads="1"/>
            </p:cNvSpPr>
            <p:nvPr/>
          </p:nvSpPr>
          <p:spPr bwMode="auto">
            <a:xfrm>
              <a:off x="5986767" y="1139013"/>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微软雅黑" panose="020B0503020204020204" pitchFamily="34" charset="-122"/>
                  <a:ea typeface="微软雅黑" panose="020B0503020204020204" pitchFamily="34" charset="-122"/>
                  <a:cs typeface="思源宋体" panose="02020400000000000000" charset="-122"/>
                </a:rPr>
                <a:t>自觉学习和运用马克思主义</a:t>
              </a:r>
            </a:p>
          </p:txBody>
        </p:sp>
      </p:grpSp>
    </p:spTree>
    <p:custDataLst>
      <p:tags r:id="rId1"/>
    </p:custDataLst>
  </p:cSld>
  <p:clrMapOvr>
    <a:masterClrMapping/>
  </p:clrMapOvr>
  <p:transition>
    <p:wheel spokes="2"/>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xmlns="" id="{C39ADC75-12C5-48BF-847A-A811E6F33235}"/>
              </a:ext>
            </a:extLst>
          </p:cNvPr>
          <p:cNvSpPr txBox="1"/>
          <p:nvPr/>
        </p:nvSpPr>
        <p:spPr>
          <a:xfrm>
            <a:off x="70581" y="255047"/>
            <a:ext cx="776905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二、马克思主义的创立与发展</a:t>
            </a:r>
          </a:p>
        </p:txBody>
      </p:sp>
      <p:grpSp>
        <p:nvGrpSpPr>
          <p:cNvPr id="27" name="组合 26">
            <a:extLst>
              <a:ext uri="{FF2B5EF4-FFF2-40B4-BE49-F238E27FC236}">
                <a16:creationId xmlns:a16="http://schemas.microsoft.com/office/drawing/2014/main" xmlns="" id="{15CE9CF1-9A26-4EA2-BC72-2D164FEFD66D}"/>
              </a:ext>
            </a:extLst>
          </p:cNvPr>
          <p:cNvGrpSpPr/>
          <p:nvPr/>
        </p:nvGrpSpPr>
        <p:grpSpPr>
          <a:xfrm>
            <a:off x="1205852" y="1709656"/>
            <a:ext cx="9780297" cy="4468895"/>
            <a:chOff x="1367470" y="1709656"/>
            <a:chExt cx="9780297" cy="4468895"/>
          </a:xfrm>
        </p:grpSpPr>
        <p:sp>
          <p:nvSpPr>
            <p:cNvPr id="20" name="文本框 1">
              <a:extLst>
                <a:ext uri="{FF2B5EF4-FFF2-40B4-BE49-F238E27FC236}">
                  <a16:creationId xmlns:a16="http://schemas.microsoft.com/office/drawing/2014/main" xmlns="" id="{3596CBE0-8836-4ECB-B3E1-2AE7D52DFDD6}"/>
                </a:ext>
              </a:extLst>
            </p:cNvPr>
            <p:cNvSpPr txBox="1">
              <a:spLocks noChangeArrowheads="1"/>
            </p:cNvSpPr>
            <p:nvPr/>
          </p:nvSpPr>
          <p:spPr bwMode="auto">
            <a:xfrm>
              <a:off x="1367470" y="4489499"/>
              <a:ext cx="525167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buNone/>
                <a:defRPr/>
              </a:pPr>
              <a:r>
                <a:rPr lang="zh-CN" altLang="en-US" sz="2400" b="1" dirty="0">
                  <a:solidFill>
                    <a:prstClr val="black"/>
                  </a:solidFill>
                  <a:latin typeface="+mn-ea"/>
                  <a:ea typeface="+mn-ea"/>
                </a:rPr>
                <a:t>两位胸怀伟大理想的年轻思想家以自觉的历史担当，迎接时代的挑战，成为新理论的创立者。</a:t>
              </a:r>
              <a:endParaRPr kumimoji="0" lang="en-US" altLang="zh-CN" sz="2400" b="1" i="0" u="none" strike="noStrike" kern="1200" cap="none" spc="0" normalizeH="0" baseline="0" noProof="0" dirty="0">
                <a:ln>
                  <a:noFill/>
                </a:ln>
                <a:solidFill>
                  <a:srgbClr val="995A2F"/>
                </a:solidFill>
                <a:effectLst/>
                <a:uLnTx/>
                <a:uFillTx/>
                <a:latin typeface="+mn-ea"/>
                <a:ea typeface="+mn-ea"/>
              </a:endParaRPr>
            </a:p>
          </p:txBody>
        </p:sp>
        <p:pic>
          <p:nvPicPr>
            <p:cNvPr id="3" name="图片 2">
              <a:extLst>
                <a:ext uri="{FF2B5EF4-FFF2-40B4-BE49-F238E27FC236}">
                  <a16:creationId xmlns:a16="http://schemas.microsoft.com/office/drawing/2014/main" xmlns="" id="{D715F434-2216-4B5D-977A-81EACD4A7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341" y="1932819"/>
              <a:ext cx="3585426" cy="4114276"/>
            </a:xfrm>
            <a:prstGeom prst="rect">
              <a:avLst/>
            </a:prstGeom>
          </p:spPr>
        </p:pic>
        <p:grpSp>
          <p:nvGrpSpPr>
            <p:cNvPr id="22" name="组合 21">
              <a:extLst>
                <a:ext uri="{FF2B5EF4-FFF2-40B4-BE49-F238E27FC236}">
                  <a16:creationId xmlns:a16="http://schemas.microsoft.com/office/drawing/2014/main" xmlns="" id="{DC1A1329-E854-4A2C-BDA1-2119675A45D9}"/>
                </a:ext>
              </a:extLst>
            </p:cNvPr>
            <p:cNvGrpSpPr/>
            <p:nvPr/>
          </p:nvGrpSpPr>
          <p:grpSpPr>
            <a:xfrm>
              <a:off x="1606778" y="1709656"/>
              <a:ext cx="5389108" cy="2475834"/>
              <a:chOff x="1606778" y="1709656"/>
              <a:chExt cx="5389108" cy="2475834"/>
            </a:xfrm>
          </p:grpSpPr>
          <p:grpSp>
            <p:nvGrpSpPr>
              <p:cNvPr id="6" name="组合 6">
                <a:extLst>
                  <a:ext uri="{FF2B5EF4-FFF2-40B4-BE49-F238E27FC236}">
                    <a16:creationId xmlns:a16="http://schemas.microsoft.com/office/drawing/2014/main" xmlns="" id="{D57727CF-8224-4B10-80D2-3C0BEE3264D5}"/>
                  </a:ext>
                </a:extLst>
              </p:cNvPr>
              <p:cNvGrpSpPr>
                <a:grpSpLocks/>
              </p:cNvGrpSpPr>
              <p:nvPr/>
            </p:nvGrpSpPr>
            <p:grpSpPr bwMode="auto">
              <a:xfrm>
                <a:off x="1606778" y="1709656"/>
                <a:ext cx="5389108" cy="1069878"/>
                <a:chOff x="1907705" y="1023695"/>
                <a:chExt cx="4047249" cy="803086"/>
              </a:xfrm>
            </p:grpSpPr>
            <p:sp>
              <p:nvSpPr>
                <p:cNvPr id="7" name="任意多边形 7">
                  <a:extLst>
                    <a:ext uri="{FF2B5EF4-FFF2-40B4-BE49-F238E27FC236}">
                      <a16:creationId xmlns:a16="http://schemas.microsoft.com/office/drawing/2014/main" xmlns="" id="{5206C5A6-11DB-4F66-ACD6-D95A485EED0E}"/>
                    </a:ext>
                  </a:extLst>
                </p:cNvPr>
                <p:cNvSpPr/>
                <p:nvPr/>
              </p:nvSpPr>
              <p:spPr>
                <a:xfrm>
                  <a:off x="1907705" y="1023695"/>
                  <a:ext cx="4047249" cy="803086"/>
                </a:xfrm>
                <a:custGeom>
                  <a:avLst/>
                  <a:gdLst>
                    <a:gd name="connsiteX0" fmla="*/ 0 w 4957592"/>
                    <a:gd name="connsiteY0" fmla="*/ 0 h 1062709"/>
                    <a:gd name="connsiteX1" fmla="*/ 1167246 w 4957592"/>
                    <a:gd name="connsiteY1" fmla="*/ 0 h 1062709"/>
                    <a:gd name="connsiteX2" fmla="*/ 1167246 w 4957592"/>
                    <a:gd name="connsiteY2" fmla="*/ 909793 h 1062709"/>
                    <a:gd name="connsiteX3" fmla="*/ 1568416 w 4957592"/>
                    <a:gd name="connsiteY3" fmla="*/ 0 h 1062709"/>
                    <a:gd name="connsiteX4" fmla="*/ 4426238 w 4957592"/>
                    <a:gd name="connsiteY4" fmla="*/ 0 h 1062709"/>
                    <a:gd name="connsiteX5" fmla="*/ 4957592 w 4957592"/>
                    <a:gd name="connsiteY5" fmla="*/ 531355 h 1062709"/>
                    <a:gd name="connsiteX6" fmla="*/ 4426238 w 4957592"/>
                    <a:gd name="connsiteY6" fmla="*/ 1062709 h 1062709"/>
                    <a:gd name="connsiteX7" fmla="*/ 0 w 4957592"/>
                    <a:gd name="connsiteY7" fmla="*/ 1062709 h 106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592" h="1062709">
                      <a:moveTo>
                        <a:pt x="0" y="0"/>
                      </a:moveTo>
                      <a:lnTo>
                        <a:pt x="1167246" y="0"/>
                      </a:lnTo>
                      <a:lnTo>
                        <a:pt x="1167246" y="909793"/>
                      </a:lnTo>
                      <a:lnTo>
                        <a:pt x="1568416" y="0"/>
                      </a:lnTo>
                      <a:lnTo>
                        <a:pt x="4426238" y="0"/>
                      </a:lnTo>
                      <a:lnTo>
                        <a:pt x="4957592" y="531355"/>
                      </a:lnTo>
                      <a:lnTo>
                        <a:pt x="4426238" y="1062709"/>
                      </a:lnTo>
                      <a:lnTo>
                        <a:pt x="0" y="1062709"/>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sp>
              <p:nvSpPr>
                <p:cNvPr id="8" name="矩形 7">
                  <a:extLst>
                    <a:ext uri="{FF2B5EF4-FFF2-40B4-BE49-F238E27FC236}">
                      <a16:creationId xmlns:a16="http://schemas.microsoft.com/office/drawing/2014/main" xmlns="" id="{88C962F4-B364-4A8A-AF67-B050F70CD9EB}"/>
                    </a:ext>
                  </a:extLst>
                </p:cNvPr>
                <p:cNvSpPr/>
                <p:nvPr/>
              </p:nvSpPr>
              <p:spPr>
                <a:xfrm>
                  <a:off x="1907705" y="1023695"/>
                  <a:ext cx="103214" cy="803086"/>
                </a:xfrm>
                <a:prstGeom prst="rect">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grpSp>
          <p:grpSp>
            <p:nvGrpSpPr>
              <p:cNvPr id="14" name="组合 13">
                <a:extLst>
                  <a:ext uri="{FF2B5EF4-FFF2-40B4-BE49-F238E27FC236}">
                    <a16:creationId xmlns:a16="http://schemas.microsoft.com/office/drawing/2014/main" xmlns="" id="{D32489B0-A6B9-4EE2-AA77-58BD80D48020}"/>
                  </a:ext>
                </a:extLst>
              </p:cNvPr>
              <p:cNvGrpSpPr>
                <a:grpSpLocks/>
              </p:cNvGrpSpPr>
              <p:nvPr/>
            </p:nvGrpSpPr>
            <p:grpSpPr bwMode="auto">
              <a:xfrm>
                <a:off x="1606778" y="3115613"/>
                <a:ext cx="5389108" cy="1069877"/>
                <a:chOff x="983374" y="1857695"/>
                <a:chExt cx="4045530" cy="803086"/>
              </a:xfrm>
            </p:grpSpPr>
            <p:sp>
              <p:nvSpPr>
                <p:cNvPr id="15" name="任意多边形 14">
                  <a:extLst>
                    <a:ext uri="{FF2B5EF4-FFF2-40B4-BE49-F238E27FC236}">
                      <a16:creationId xmlns:a16="http://schemas.microsoft.com/office/drawing/2014/main" xmlns="" id="{4E252F53-D716-4419-91F9-2060B33D5FE4}"/>
                    </a:ext>
                  </a:extLst>
                </p:cNvPr>
                <p:cNvSpPr/>
                <p:nvPr/>
              </p:nvSpPr>
              <p:spPr>
                <a:xfrm>
                  <a:off x="983374" y="1857695"/>
                  <a:ext cx="4045530" cy="803086"/>
                </a:xfrm>
                <a:custGeom>
                  <a:avLst/>
                  <a:gdLst>
                    <a:gd name="connsiteX0" fmla="*/ 0 w 4957592"/>
                    <a:gd name="connsiteY0" fmla="*/ 0 h 1062709"/>
                    <a:gd name="connsiteX1" fmla="*/ 1167246 w 4957592"/>
                    <a:gd name="connsiteY1" fmla="*/ 0 h 1062709"/>
                    <a:gd name="connsiteX2" fmla="*/ 1167246 w 4957592"/>
                    <a:gd name="connsiteY2" fmla="*/ 909793 h 1062709"/>
                    <a:gd name="connsiteX3" fmla="*/ 1568416 w 4957592"/>
                    <a:gd name="connsiteY3" fmla="*/ 0 h 1062709"/>
                    <a:gd name="connsiteX4" fmla="*/ 4426238 w 4957592"/>
                    <a:gd name="connsiteY4" fmla="*/ 0 h 1062709"/>
                    <a:gd name="connsiteX5" fmla="*/ 4957592 w 4957592"/>
                    <a:gd name="connsiteY5" fmla="*/ 531355 h 1062709"/>
                    <a:gd name="connsiteX6" fmla="*/ 4426238 w 4957592"/>
                    <a:gd name="connsiteY6" fmla="*/ 1062709 h 1062709"/>
                    <a:gd name="connsiteX7" fmla="*/ 0 w 4957592"/>
                    <a:gd name="connsiteY7" fmla="*/ 1062709 h 106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592" h="1062709">
                      <a:moveTo>
                        <a:pt x="0" y="0"/>
                      </a:moveTo>
                      <a:lnTo>
                        <a:pt x="1167246" y="0"/>
                      </a:lnTo>
                      <a:lnTo>
                        <a:pt x="1167246" y="909793"/>
                      </a:lnTo>
                      <a:lnTo>
                        <a:pt x="1568416" y="0"/>
                      </a:lnTo>
                      <a:lnTo>
                        <a:pt x="4426238" y="0"/>
                      </a:lnTo>
                      <a:lnTo>
                        <a:pt x="4957592" y="531355"/>
                      </a:lnTo>
                      <a:lnTo>
                        <a:pt x="4426238" y="1062709"/>
                      </a:lnTo>
                      <a:lnTo>
                        <a:pt x="0" y="1062709"/>
                      </a:lnTo>
                      <a:close/>
                    </a:path>
                  </a:pathLst>
                </a:cu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sp>
              <p:nvSpPr>
                <p:cNvPr id="16" name="矩形 15">
                  <a:extLst>
                    <a:ext uri="{FF2B5EF4-FFF2-40B4-BE49-F238E27FC236}">
                      <a16:creationId xmlns:a16="http://schemas.microsoft.com/office/drawing/2014/main" xmlns="" id="{81CCAEDB-EF3F-4527-9AA4-E65657C40C8E}"/>
                    </a:ext>
                  </a:extLst>
                </p:cNvPr>
                <p:cNvSpPr/>
                <p:nvPr/>
              </p:nvSpPr>
              <p:spPr>
                <a:xfrm>
                  <a:off x="983374" y="1857695"/>
                  <a:ext cx="103170" cy="803086"/>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grpSp>
          <p:sp>
            <p:nvSpPr>
              <p:cNvPr id="5" name="矩形 4">
                <a:extLst>
                  <a:ext uri="{FF2B5EF4-FFF2-40B4-BE49-F238E27FC236}">
                    <a16:creationId xmlns:a16="http://schemas.microsoft.com/office/drawing/2014/main" xmlns="" id="{57224228-E67E-4262-BE40-0F0B320C6AE6}"/>
                  </a:ext>
                </a:extLst>
              </p:cNvPr>
              <p:cNvSpPr/>
              <p:nvPr/>
            </p:nvSpPr>
            <p:spPr>
              <a:xfrm>
                <a:off x="1831298" y="1829096"/>
                <a:ext cx="800219" cy="830997"/>
              </a:xfrm>
              <a:prstGeom prst="rect">
                <a:avLst/>
              </a:prstGeom>
            </p:spPr>
            <p:txBody>
              <a:bodyPr wrap="none">
                <a:spAutoFit/>
              </a:bodyPr>
              <a:lstStyle/>
              <a:p>
                <a:r>
                  <a:rPr lang="zh-CN" altLang="en-US" sz="2400" b="1" dirty="0">
                    <a:solidFill>
                      <a:schemeClr val="bg1"/>
                    </a:solidFill>
                    <a:latin typeface="+mn-ea"/>
                    <a:ea typeface="+mn-ea"/>
                  </a:rPr>
                  <a:t>时代</a:t>
                </a:r>
                <a:endParaRPr lang="en-US" altLang="zh-CN" sz="2400" b="1" dirty="0">
                  <a:solidFill>
                    <a:schemeClr val="bg1"/>
                  </a:solidFill>
                  <a:latin typeface="+mn-ea"/>
                  <a:ea typeface="+mn-ea"/>
                </a:endParaRPr>
              </a:p>
              <a:p>
                <a:r>
                  <a:rPr lang="zh-CN" altLang="en-US" sz="2400" b="1" dirty="0">
                    <a:solidFill>
                      <a:schemeClr val="bg1"/>
                    </a:solidFill>
                    <a:latin typeface="+mn-ea"/>
                    <a:ea typeface="+mn-ea"/>
                  </a:rPr>
                  <a:t>课题</a:t>
                </a:r>
                <a:endParaRPr lang="zh-CN" altLang="en-US" dirty="0">
                  <a:solidFill>
                    <a:schemeClr val="bg1"/>
                  </a:solidFill>
                  <a:latin typeface="+mn-ea"/>
                  <a:ea typeface="+mn-ea"/>
                </a:endParaRPr>
              </a:p>
            </p:txBody>
          </p:sp>
          <p:sp>
            <p:nvSpPr>
              <p:cNvPr id="23" name="矩形 22">
                <a:extLst>
                  <a:ext uri="{FF2B5EF4-FFF2-40B4-BE49-F238E27FC236}">
                    <a16:creationId xmlns:a16="http://schemas.microsoft.com/office/drawing/2014/main" xmlns="" id="{9029EF2B-A476-4F7B-BA3F-5617D0DB5509}"/>
                  </a:ext>
                </a:extLst>
              </p:cNvPr>
              <p:cNvSpPr/>
              <p:nvPr/>
            </p:nvSpPr>
            <p:spPr>
              <a:xfrm>
                <a:off x="1831298" y="3239604"/>
                <a:ext cx="800219" cy="830997"/>
              </a:xfrm>
              <a:prstGeom prst="rect">
                <a:avLst/>
              </a:prstGeom>
            </p:spPr>
            <p:txBody>
              <a:bodyPr wrap="none">
                <a:spAutoFit/>
              </a:bodyPr>
              <a:lstStyle/>
              <a:p>
                <a:r>
                  <a:rPr lang="zh-CN" altLang="en-US" sz="2400" b="1" dirty="0">
                    <a:solidFill>
                      <a:schemeClr val="bg1"/>
                    </a:solidFill>
                    <a:latin typeface="+mn-ea"/>
                    <a:ea typeface="+mn-ea"/>
                  </a:rPr>
                  <a:t>工人</a:t>
                </a:r>
                <a:endParaRPr lang="en-US" altLang="zh-CN" sz="2400" b="1" dirty="0">
                  <a:solidFill>
                    <a:schemeClr val="bg1"/>
                  </a:solidFill>
                  <a:latin typeface="+mn-ea"/>
                  <a:ea typeface="+mn-ea"/>
                </a:endParaRPr>
              </a:p>
              <a:p>
                <a:r>
                  <a:rPr lang="zh-CN" altLang="en-US" sz="2400" b="1" dirty="0">
                    <a:solidFill>
                      <a:schemeClr val="bg1"/>
                    </a:solidFill>
                    <a:latin typeface="+mn-ea"/>
                    <a:ea typeface="+mn-ea"/>
                  </a:rPr>
                  <a:t>运动</a:t>
                </a:r>
                <a:endParaRPr lang="zh-CN" altLang="en-US" dirty="0">
                  <a:solidFill>
                    <a:schemeClr val="bg1"/>
                  </a:solidFill>
                  <a:latin typeface="+mn-ea"/>
                  <a:ea typeface="+mn-ea"/>
                </a:endParaRPr>
              </a:p>
            </p:txBody>
          </p:sp>
          <p:sp>
            <p:nvSpPr>
              <p:cNvPr id="25" name="文本框 1">
                <a:extLst>
                  <a:ext uri="{FF2B5EF4-FFF2-40B4-BE49-F238E27FC236}">
                    <a16:creationId xmlns:a16="http://schemas.microsoft.com/office/drawing/2014/main" xmlns="" id="{49291E94-011F-469D-83DD-BFFE6DC9FDEA}"/>
                  </a:ext>
                </a:extLst>
              </p:cNvPr>
              <p:cNvSpPr txBox="1">
                <a:spLocks noChangeArrowheads="1"/>
              </p:cNvSpPr>
              <p:nvPr/>
            </p:nvSpPr>
            <p:spPr bwMode="auto">
              <a:xfrm>
                <a:off x="3299572" y="2029834"/>
                <a:ext cx="3594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00000"/>
                  </a:lnSpc>
                  <a:spcBef>
                    <a:spcPts val="1400"/>
                  </a:spcBef>
                  <a:buNone/>
                  <a:defRPr/>
                </a:pPr>
                <a:r>
                  <a:rPr lang="zh-CN" altLang="en-US" sz="2400" b="1" dirty="0">
                    <a:solidFill>
                      <a:schemeClr val="bg1"/>
                    </a:solidFill>
                    <a:effectLst>
                      <a:outerShdw blurRad="38100" dist="38100" dir="2700000" algn="tl">
                        <a:srgbClr val="000000">
                          <a:alpha val="43137"/>
                        </a:srgbClr>
                      </a:outerShdw>
                    </a:effectLst>
                    <a:latin typeface="+mn-ea"/>
                  </a:rPr>
                  <a:t>吸引着马克思和恩格斯</a:t>
                </a:r>
                <a:endParaRPr kumimoji="0" lang="en-US" altLang="zh-CN"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ea typeface="+mn-ea"/>
                </a:endParaRPr>
              </a:p>
            </p:txBody>
          </p:sp>
          <p:sp>
            <p:nvSpPr>
              <p:cNvPr id="26" name="文本框 1">
                <a:extLst>
                  <a:ext uri="{FF2B5EF4-FFF2-40B4-BE49-F238E27FC236}">
                    <a16:creationId xmlns:a16="http://schemas.microsoft.com/office/drawing/2014/main" xmlns="" id="{E75F35DB-88CE-4216-9D84-92E55AE92791}"/>
                  </a:ext>
                </a:extLst>
              </p:cNvPr>
              <p:cNvSpPr txBox="1">
                <a:spLocks noChangeArrowheads="1"/>
              </p:cNvSpPr>
              <p:nvPr/>
            </p:nvSpPr>
            <p:spPr bwMode="auto">
              <a:xfrm>
                <a:off x="3299572" y="3424270"/>
                <a:ext cx="3594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00000"/>
                  </a:lnSpc>
                  <a:spcBef>
                    <a:spcPts val="1400"/>
                  </a:spcBef>
                  <a:buNone/>
                  <a:defRPr/>
                </a:pPr>
                <a:r>
                  <a:rPr lang="zh-CN" altLang="en-US" sz="2400" b="1">
                    <a:solidFill>
                      <a:schemeClr val="bg1"/>
                    </a:solidFill>
                    <a:effectLst>
                      <a:outerShdw blurRad="38100" dist="38100" dir="2700000" algn="tl">
                        <a:srgbClr val="000000">
                          <a:alpha val="43137"/>
                        </a:srgbClr>
                      </a:outerShdw>
                    </a:effectLst>
                    <a:latin typeface="+mn-ea"/>
                  </a:rPr>
                  <a:t>召唤着马克思和恩格斯</a:t>
                </a:r>
                <a:endParaRPr kumimoji="0" lang="en-US" altLang="zh-CN"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ea typeface="+mn-ea"/>
                </a:endParaRPr>
              </a:p>
            </p:txBody>
          </p:sp>
        </p:grpSp>
      </p:grpSp>
    </p:spTree>
    <p:extLst>
      <p:ext uri="{BB962C8B-B14F-4D97-AF65-F5344CB8AC3E}">
        <p14:creationId xmlns:p14="http://schemas.microsoft.com/office/powerpoint/2010/main" val="2213940455"/>
      </p:ext>
    </p:extLst>
  </p:cSld>
  <p:clrMapOvr>
    <a:masterClrMapping/>
  </p:clrMapOvr>
  <p:transition spd="med">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34821" name="组合 2">
            <a:extLst>
              <a:ext uri="{FF2B5EF4-FFF2-40B4-BE49-F238E27FC236}">
                <a16:creationId xmlns:a16="http://schemas.microsoft.com/office/drawing/2014/main" xmlns="" id="{E6FAFCF8-B5A2-427E-AEBC-0384500D0C9C}"/>
              </a:ext>
            </a:extLst>
          </p:cNvPr>
          <p:cNvGrpSpPr>
            <a:grpSpLocks/>
          </p:cNvGrpSpPr>
          <p:nvPr/>
        </p:nvGrpSpPr>
        <p:grpSpPr bwMode="auto">
          <a:xfrm>
            <a:off x="410063" y="1941465"/>
            <a:ext cx="2676144" cy="3860896"/>
            <a:chOff x="1179919" y="2220690"/>
            <a:chExt cx="2676144" cy="3860895"/>
          </a:xfrm>
        </p:grpSpPr>
        <p:pic>
          <p:nvPicPr>
            <p:cNvPr id="34829" name="Picture 2" descr="无标题">
              <a:extLst>
                <a:ext uri="{FF2B5EF4-FFF2-40B4-BE49-F238E27FC236}">
                  <a16:creationId xmlns:a16="http://schemas.microsoft.com/office/drawing/2014/main" xmlns="" id="{0F075CA3-20A1-4F29-97D2-5EFC27CF6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919" y="2220690"/>
              <a:ext cx="2676144" cy="342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0" name="Rectangle 3">
              <a:extLst>
                <a:ext uri="{FF2B5EF4-FFF2-40B4-BE49-F238E27FC236}">
                  <a16:creationId xmlns:a16="http://schemas.microsoft.com/office/drawing/2014/main" xmlns="" id="{490B5832-CF30-44AB-AF19-2FD0D81C7EA1}"/>
                </a:ext>
              </a:extLst>
            </p:cNvPr>
            <p:cNvSpPr>
              <a:spLocks noChangeArrowheads="1"/>
            </p:cNvSpPr>
            <p:nvPr/>
          </p:nvSpPr>
          <p:spPr bwMode="auto">
            <a:xfrm>
              <a:off x="1477899" y="5681475"/>
              <a:ext cx="2079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青年马克思</a:t>
              </a:r>
            </a:p>
          </p:txBody>
        </p:sp>
      </p:grpSp>
      <p:sp>
        <p:nvSpPr>
          <p:cNvPr id="18" name="文本框 17">
            <a:extLst>
              <a:ext uri="{FF2B5EF4-FFF2-40B4-BE49-F238E27FC236}">
                <a16:creationId xmlns:a16="http://schemas.microsoft.com/office/drawing/2014/main" xmlns="" id="{56695DBD-3B0E-4FCC-8B04-478FE9AEDD63}"/>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20" name="组合 19">
            <a:extLst>
              <a:ext uri="{FF2B5EF4-FFF2-40B4-BE49-F238E27FC236}">
                <a16:creationId xmlns:a16="http://schemas.microsoft.com/office/drawing/2014/main" xmlns="" id="{7F307CB5-7A23-4713-A2AF-070C9F49A8E5}"/>
              </a:ext>
            </a:extLst>
          </p:cNvPr>
          <p:cNvGrpSpPr/>
          <p:nvPr/>
        </p:nvGrpSpPr>
        <p:grpSpPr>
          <a:xfrm>
            <a:off x="7204512" y="1510042"/>
            <a:ext cx="4588922" cy="4391914"/>
            <a:chOff x="100501" y="2177489"/>
            <a:chExt cx="4588922" cy="4391914"/>
          </a:xfrm>
        </p:grpSpPr>
        <p:grpSp>
          <p:nvGrpSpPr>
            <p:cNvPr id="21" name="组合 20">
              <a:extLst>
                <a:ext uri="{FF2B5EF4-FFF2-40B4-BE49-F238E27FC236}">
                  <a16:creationId xmlns:a16="http://schemas.microsoft.com/office/drawing/2014/main" xmlns="" id="{41D3CF0E-2E20-4C55-8D8B-3F99EB5B7241}"/>
                </a:ext>
              </a:extLst>
            </p:cNvPr>
            <p:cNvGrpSpPr/>
            <p:nvPr/>
          </p:nvGrpSpPr>
          <p:grpSpPr>
            <a:xfrm>
              <a:off x="100501" y="2177489"/>
              <a:ext cx="4588922" cy="4391914"/>
              <a:chOff x="82518" y="2225616"/>
              <a:chExt cx="4588922" cy="4391914"/>
            </a:xfrm>
          </p:grpSpPr>
          <p:grpSp>
            <p:nvGrpSpPr>
              <p:cNvPr id="23" name="组合 22">
                <a:extLst>
                  <a:ext uri="{FF2B5EF4-FFF2-40B4-BE49-F238E27FC236}">
                    <a16:creationId xmlns:a16="http://schemas.microsoft.com/office/drawing/2014/main" xmlns="" id="{98F2D033-8BE4-4E65-8684-31A3B639459C}"/>
                  </a:ext>
                </a:extLst>
              </p:cNvPr>
              <p:cNvGrpSpPr/>
              <p:nvPr/>
            </p:nvGrpSpPr>
            <p:grpSpPr>
              <a:xfrm>
                <a:off x="903075" y="2225616"/>
                <a:ext cx="2947809" cy="2953487"/>
                <a:chOff x="700836" y="1442043"/>
                <a:chExt cx="2947809" cy="2953487"/>
              </a:xfrm>
            </p:grpSpPr>
            <p:grpSp>
              <p:nvGrpSpPr>
                <p:cNvPr id="26" name="组合">
                  <a:extLst>
                    <a:ext uri="{FF2B5EF4-FFF2-40B4-BE49-F238E27FC236}">
                      <a16:creationId xmlns:a16="http://schemas.microsoft.com/office/drawing/2014/main" xmlns="" id="{0F4D6BC2-7023-4629-B714-4545E0E9E9B6}"/>
                    </a:ext>
                  </a:extLst>
                </p:cNvPr>
                <p:cNvGrpSpPr/>
                <p:nvPr/>
              </p:nvGrpSpPr>
              <p:grpSpPr>
                <a:xfrm rot="2700000">
                  <a:off x="697997" y="1444882"/>
                  <a:ext cx="2953487" cy="2947809"/>
                  <a:chOff x="1985640" y="-544697"/>
                  <a:chExt cx="6843660" cy="6830504"/>
                </a:xfrm>
              </p:grpSpPr>
              <p:sp>
                <p:nvSpPr>
                  <p:cNvPr id="28" name="空心弧">
                    <a:extLst>
                      <a:ext uri="{FF2B5EF4-FFF2-40B4-BE49-F238E27FC236}">
                        <a16:creationId xmlns:a16="http://schemas.microsoft.com/office/drawing/2014/main" xmlns="" id="{449CEF43-3DF3-49C9-8DE0-02BD0A1B1769}"/>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9" name="空心弧">
                    <a:extLst>
                      <a:ext uri="{FF2B5EF4-FFF2-40B4-BE49-F238E27FC236}">
                        <a16:creationId xmlns:a16="http://schemas.microsoft.com/office/drawing/2014/main" xmlns="" id="{31A4466D-9D0E-4420-8798-8DE780A829EA}"/>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0" name="空心弧">
                    <a:extLst>
                      <a:ext uri="{FF2B5EF4-FFF2-40B4-BE49-F238E27FC236}">
                        <a16:creationId xmlns:a16="http://schemas.microsoft.com/office/drawing/2014/main" xmlns="" id="{03FE6FFF-81E3-4141-B939-1DC26C10F366}"/>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1" name="空心弧">
                    <a:extLst>
                      <a:ext uri="{FF2B5EF4-FFF2-40B4-BE49-F238E27FC236}">
                        <a16:creationId xmlns:a16="http://schemas.microsoft.com/office/drawing/2014/main" xmlns="" id="{C18F18FC-7B78-44AA-A3D1-9834B7B98741}"/>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27" name="图片 26">
                  <a:extLst>
                    <a:ext uri="{FF2B5EF4-FFF2-40B4-BE49-F238E27FC236}">
                      <a16:creationId xmlns:a16="http://schemas.microsoft.com/office/drawing/2014/main" xmlns="" id="{C586E87C-E6DC-4A37-B969-01693D625D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875" r="21875"/>
                <a:stretch/>
              </p:blipFill>
              <p:spPr>
                <a:xfrm>
                  <a:off x="892661" y="1647410"/>
                  <a:ext cx="2546044" cy="2546044"/>
                </a:xfrm>
                <a:prstGeom prst="ellipse">
                  <a:avLst/>
                </a:prstGeom>
              </p:spPr>
            </p:pic>
          </p:grpSp>
          <p:sp>
            <p:nvSpPr>
              <p:cNvPr id="24" name="文本">
                <a:extLst>
                  <a:ext uri="{FF2B5EF4-FFF2-40B4-BE49-F238E27FC236}">
                    <a16:creationId xmlns:a16="http://schemas.microsoft.com/office/drawing/2014/main" xmlns="" id="{11F0E938-C889-434A-97CF-A22738BBA4DD}"/>
                  </a:ext>
                </a:extLst>
              </p:cNvPr>
              <p:cNvSpPr/>
              <p:nvPr/>
            </p:nvSpPr>
            <p:spPr>
              <a:xfrm>
                <a:off x="82518" y="5375911"/>
                <a:ext cx="4588922" cy="461665"/>
              </a:xfrm>
              <a:prstGeom prst="rect">
                <a:avLst/>
              </a:prstGeom>
            </p:spPr>
            <p:txBody>
              <a:bodyPr wrap="square">
                <a:spAutoFit/>
              </a:bodyPr>
              <a:lstStyle/>
              <a:p>
                <a:pPr algn="ct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为人类而工作</a:t>
                </a:r>
                <a:endParaRPr lang="en-US" altLang="zh-CN"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5" name="文本框">
                <a:extLst>
                  <a:ext uri="{FF2B5EF4-FFF2-40B4-BE49-F238E27FC236}">
                    <a16:creationId xmlns:a16="http://schemas.microsoft.com/office/drawing/2014/main" xmlns="" id="{E501618E-1173-4596-8FC4-0A6A6BBEA100}"/>
                  </a:ext>
                </a:extLst>
              </p:cNvPr>
              <p:cNvSpPr/>
              <p:nvPr/>
            </p:nvSpPr>
            <p:spPr>
              <a:xfrm>
                <a:off x="1115500" y="6106752"/>
                <a:ext cx="2522958" cy="510778"/>
              </a:xfrm>
              <a:prstGeom prst="roundRect">
                <a:avLst/>
              </a:prstGeom>
              <a:solidFill>
                <a:schemeClr val="accent4">
                  <a:lumMod val="75000"/>
                </a:schemeClr>
              </a:solidFill>
            </p:spPr>
            <p:txBody>
              <a:bodyPr wrap="square" lIns="270000" rIns="270000" anchor="ctr">
                <a:spAutoFit/>
              </a:bodyPr>
              <a:lstStyle/>
              <a:p>
                <a:pPr algn="ctr"/>
                <a:r>
                  <a:rPr lang="zh-CN" altLang="en-US" sz="2400" b="1" spc="25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rPr>
                  <a:t>视频</a:t>
                </a:r>
                <a:endParaRPr lang="en-US" altLang="zh-CN" sz="2400" b="1" spc="25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endParaRPr>
              </a:p>
            </p:txBody>
          </p:sp>
        </p:grpSp>
        <p:pic>
          <p:nvPicPr>
            <p:cNvPr id="22" name="图片 21">
              <a:hlinkClick r:id="rId4" action="ppaction://hlinkfile"/>
              <a:extLst>
                <a:ext uri="{FF2B5EF4-FFF2-40B4-BE49-F238E27FC236}">
                  <a16:creationId xmlns:a16="http://schemas.microsoft.com/office/drawing/2014/main" xmlns="" id="{77AB0C0B-BC6B-46AD-9BE5-0832754701E4}"/>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152777" y="3326149"/>
              <a:ext cx="484369" cy="484369"/>
            </a:xfrm>
            <a:prstGeom prst="rect">
              <a:avLst/>
            </a:prstGeom>
          </p:spPr>
        </p:pic>
      </p:grpSp>
      <p:grpSp>
        <p:nvGrpSpPr>
          <p:cNvPr id="2" name="组合 1">
            <a:extLst>
              <a:ext uri="{FF2B5EF4-FFF2-40B4-BE49-F238E27FC236}">
                <a16:creationId xmlns:a16="http://schemas.microsoft.com/office/drawing/2014/main" xmlns="" id="{0B918230-62DC-47B1-BC31-709974EF710B}"/>
              </a:ext>
            </a:extLst>
          </p:cNvPr>
          <p:cNvGrpSpPr/>
          <p:nvPr/>
        </p:nvGrpSpPr>
        <p:grpSpPr>
          <a:xfrm>
            <a:off x="3323167" y="1284470"/>
            <a:ext cx="4232483" cy="4778933"/>
            <a:chOff x="3248909" y="1554631"/>
            <a:chExt cx="4232483" cy="4778933"/>
          </a:xfrm>
        </p:grpSpPr>
        <p:sp>
          <p:nvSpPr>
            <p:cNvPr id="33" name="文本框 2">
              <a:extLst>
                <a:ext uri="{FF2B5EF4-FFF2-40B4-BE49-F238E27FC236}">
                  <a16:creationId xmlns:a16="http://schemas.microsoft.com/office/drawing/2014/main" xmlns="" id="{75C4984B-3AB1-4230-A4AA-9BCF88EBA81F}"/>
                </a:ext>
              </a:extLst>
            </p:cNvPr>
            <p:cNvSpPr txBox="1">
              <a:spLocks noChangeArrowheads="1"/>
            </p:cNvSpPr>
            <p:nvPr/>
          </p:nvSpPr>
          <p:spPr bwMode="auto">
            <a:xfrm>
              <a:off x="3405636" y="2109576"/>
              <a:ext cx="3919029" cy="4058932"/>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1">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德国犹太人，出生于莱茵省特利尔城，家境富裕</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indent="0" algn="just" defTabSz="914400" rtl="0" eaLnBrk="1" fontAlgn="base" latinLnBrk="0" hangingPunct="1">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从小勤奋好学，善于独立思考，有高尚的抱负</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indent="0" algn="just" defTabSz="914400" rtl="0" eaLnBrk="1" fontAlgn="base" latinLnBrk="0" hangingPunct="1">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中学毕业时写的</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青年在选择职业时的考虑</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一文引起了老师们的震撼</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圆角矩形 9">
              <a:extLst>
                <a:ext uri="{FF2B5EF4-FFF2-40B4-BE49-F238E27FC236}">
                  <a16:creationId xmlns:a16="http://schemas.microsoft.com/office/drawing/2014/main" xmlns="" id="{9F059B65-D2CA-4EDF-8533-AADD19C587A4}"/>
                </a:ext>
              </a:extLst>
            </p:cNvPr>
            <p:cNvSpPr/>
            <p:nvPr/>
          </p:nvSpPr>
          <p:spPr>
            <a:xfrm>
              <a:off x="3248909" y="2015863"/>
              <a:ext cx="4232483" cy="4317701"/>
            </a:xfrm>
            <a:prstGeom prst="roundRect">
              <a:avLst>
                <a:gd name="adj" fmla="val 0"/>
              </a:avLst>
            </a:prstGeom>
            <a:noFill/>
            <a:ln>
              <a:solidFill>
                <a:srgbClr val="995A2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zh-CN" altLang="en-US" sz="1600" dirty="0">
                <a:solidFill>
                  <a:prstClr val="black">
                    <a:lumMod val="75000"/>
                    <a:lumOff val="25000"/>
                  </a:prstClr>
                </a:solidFill>
                <a:cs typeface="+mn-ea"/>
                <a:sym typeface="+mn-lt"/>
              </a:endParaRPr>
            </a:p>
          </p:txBody>
        </p:sp>
        <p:sp>
          <p:nvSpPr>
            <p:cNvPr id="38" name="圆角矩形 10">
              <a:extLst>
                <a:ext uri="{FF2B5EF4-FFF2-40B4-BE49-F238E27FC236}">
                  <a16:creationId xmlns:a16="http://schemas.microsoft.com/office/drawing/2014/main" xmlns="" id="{1BEC953F-BF19-49C3-A0B8-634AA8B35E9A}"/>
                </a:ext>
              </a:extLst>
            </p:cNvPr>
            <p:cNvSpPr/>
            <p:nvPr/>
          </p:nvSpPr>
          <p:spPr>
            <a:xfrm>
              <a:off x="3248909" y="1554631"/>
              <a:ext cx="4232483" cy="554945"/>
            </a:xfrm>
            <a:prstGeom prst="roundRect">
              <a:avLst>
                <a:gd name="adj" fmla="val 0"/>
              </a:avLst>
            </a:prstGeom>
            <a:solidFill>
              <a:srgbClr val="995A2F"/>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cs typeface="+mn-ea"/>
                  <a:sym typeface="+mn-lt"/>
                </a:rPr>
                <a:t>马克思</a:t>
              </a:r>
              <a:endParaRPr lang="en-US" altLang="zh-CN" sz="2400" dirty="0">
                <a:solidFill>
                  <a:schemeClr val="bg1"/>
                </a:solidFill>
                <a:cs typeface="+mn-ea"/>
                <a:sym typeface="+mn-lt"/>
              </a:endParaRPr>
            </a:p>
          </p:txBody>
        </p:sp>
      </p:grpSp>
    </p:spTree>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69EAD0EC-5C77-4822-B900-8A641D8B9653}"/>
              </a:ext>
            </a:extLst>
          </p:cNvPr>
          <p:cNvPicPr>
            <a:picLocks noChangeAspect="1"/>
          </p:cNvPicPr>
          <p:nvPr/>
        </p:nvPicPr>
        <p:blipFill rotWithShape="1">
          <a:blip r:embed="rId4"/>
          <a:srcRect t="10150" b="37908"/>
          <a:stretch/>
        </p:blipFill>
        <p:spPr>
          <a:xfrm>
            <a:off x="0" y="2900040"/>
            <a:ext cx="12192000" cy="3957960"/>
          </a:xfrm>
          <a:prstGeom prst="rect">
            <a:avLst/>
          </a:prstGeom>
        </p:spPr>
      </p:pic>
      <p:grpSp>
        <p:nvGrpSpPr>
          <p:cNvPr id="2" name="组合 1">
            <a:extLst>
              <a:ext uri="{FF2B5EF4-FFF2-40B4-BE49-F238E27FC236}">
                <a16:creationId xmlns:a16="http://schemas.microsoft.com/office/drawing/2014/main" xmlns="" id="{A98E3F97-0D99-42E9-A296-5B99D71E1B9E}"/>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2364459" y="186885"/>
              <a:ext cx="7463082"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拓展：青年马克思对人生理想的思考</a:t>
              </a:r>
            </a:p>
          </p:txBody>
        </p:sp>
        <p:sp>
          <p:nvSpPr>
            <p:cNvPr id="14" name="文本框 1">
              <a:extLst>
                <a:ext uri="{FF2B5EF4-FFF2-40B4-BE49-F238E27FC236}">
                  <a16:creationId xmlns:a16="http://schemas.microsoft.com/office/drawing/2014/main" xmlns="" id="{5A0291A8-BD8C-405F-B934-EE1537772DD0}"/>
                </a:ext>
              </a:extLst>
            </p:cNvPr>
            <p:cNvSpPr txBox="1">
              <a:spLocks noChangeArrowheads="1"/>
            </p:cNvSpPr>
            <p:nvPr/>
          </p:nvSpPr>
          <p:spPr bwMode="auto">
            <a:xfrm>
              <a:off x="2123749" y="1686925"/>
              <a:ext cx="536290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马克思在</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青年在选择职业时的考虑</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中写道：</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xmlns="" id="{1E8CE551-6D5B-4882-B1DB-4047FDD86138}"/>
                </a:ext>
              </a:extLst>
            </p:cNvPr>
            <p:cNvGrpSpPr/>
            <p:nvPr/>
          </p:nvGrpSpPr>
          <p:grpSpPr>
            <a:xfrm>
              <a:off x="1107141" y="3590182"/>
              <a:ext cx="9977718" cy="2482659"/>
              <a:chOff x="886619" y="3306979"/>
              <a:chExt cx="9977718" cy="2482659"/>
            </a:xfrm>
          </p:grpSpPr>
          <p:cxnSp>
            <p:nvCxnSpPr>
              <p:cNvPr id="5" name="直接连接符 4">
                <a:extLst>
                  <a:ext uri="{FF2B5EF4-FFF2-40B4-BE49-F238E27FC236}">
                    <a16:creationId xmlns:a16="http://schemas.microsoft.com/office/drawing/2014/main" xmlns="" id="{E35E4057-0248-450E-821A-54FD0E631B9C}"/>
                  </a:ext>
                </a:extLst>
              </p:cNvPr>
              <p:cNvCxnSpPr/>
              <p:nvPr/>
            </p:nvCxnSpPr>
            <p:spPr>
              <a:xfrm>
                <a:off x="886619" y="3562053"/>
                <a:ext cx="997771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PA-102223">
                <a:extLst>
                  <a:ext uri="{FF2B5EF4-FFF2-40B4-BE49-F238E27FC236}">
                    <a16:creationId xmlns:a16="http://schemas.microsoft.com/office/drawing/2014/main" xmlns="" id="{E198F848-21F5-4034-AC80-DA841AEB4F48}"/>
                  </a:ext>
                </a:extLst>
              </p:cNvPr>
              <p:cNvSpPr>
                <a:spLocks noEditPoints="1"/>
              </p:cNvSpPr>
              <p:nvPr>
                <p:custDataLst>
                  <p:tags r:id="rId1"/>
                </p:custDataLst>
              </p:nvPr>
            </p:nvSpPr>
            <p:spPr bwMode="auto">
              <a:xfrm>
                <a:off x="1058200" y="3306979"/>
                <a:ext cx="538925" cy="512982"/>
              </a:xfrm>
              <a:custGeom>
                <a:avLst/>
                <a:gdLst>
                  <a:gd name="T0" fmla="*/ 0 w 2014"/>
                  <a:gd name="T1" fmla="*/ 1909 h 1909"/>
                  <a:gd name="T2" fmla="*/ 0 w 2014"/>
                  <a:gd name="T3" fmla="*/ 1224 h 1909"/>
                  <a:gd name="T4" fmla="*/ 872 w 2014"/>
                  <a:gd name="T5" fmla="*/ 0 h 1909"/>
                  <a:gd name="T6" fmla="*/ 872 w 2014"/>
                  <a:gd name="T7" fmla="*/ 290 h 1909"/>
                  <a:gd name="T8" fmla="*/ 353 w 2014"/>
                  <a:gd name="T9" fmla="*/ 1142 h 1909"/>
                  <a:gd name="T10" fmla="*/ 789 w 2014"/>
                  <a:gd name="T11" fmla="*/ 1142 h 1909"/>
                  <a:gd name="T12" fmla="*/ 789 w 2014"/>
                  <a:gd name="T13" fmla="*/ 1909 h 1909"/>
                  <a:gd name="T14" fmla="*/ 0 w 2014"/>
                  <a:gd name="T15" fmla="*/ 1909 h 1909"/>
                  <a:gd name="T16" fmla="*/ 1142 w 2014"/>
                  <a:gd name="T17" fmla="*/ 1909 h 1909"/>
                  <a:gd name="T18" fmla="*/ 1142 w 2014"/>
                  <a:gd name="T19" fmla="*/ 1224 h 1909"/>
                  <a:gd name="T20" fmla="*/ 2014 w 2014"/>
                  <a:gd name="T21" fmla="*/ 0 h 1909"/>
                  <a:gd name="T22" fmla="*/ 2014 w 2014"/>
                  <a:gd name="T23" fmla="*/ 290 h 1909"/>
                  <a:gd name="T24" fmla="*/ 1515 w 2014"/>
                  <a:gd name="T25" fmla="*/ 1142 h 1909"/>
                  <a:gd name="T26" fmla="*/ 1931 w 2014"/>
                  <a:gd name="T27" fmla="*/ 1142 h 1909"/>
                  <a:gd name="T28" fmla="*/ 1931 w 2014"/>
                  <a:gd name="T29" fmla="*/ 1909 h 1909"/>
                  <a:gd name="T30" fmla="*/ 1142 w 2014"/>
                  <a:gd name="T31" fmla="*/ 1909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4" h="1909">
                    <a:moveTo>
                      <a:pt x="0" y="1909"/>
                    </a:moveTo>
                    <a:lnTo>
                      <a:pt x="0" y="1224"/>
                    </a:lnTo>
                    <a:cubicBezTo>
                      <a:pt x="0" y="630"/>
                      <a:pt x="290" y="221"/>
                      <a:pt x="872" y="0"/>
                    </a:cubicBezTo>
                    <a:lnTo>
                      <a:pt x="872" y="290"/>
                    </a:lnTo>
                    <a:cubicBezTo>
                      <a:pt x="512" y="498"/>
                      <a:pt x="339" y="781"/>
                      <a:pt x="353" y="1142"/>
                    </a:cubicBezTo>
                    <a:lnTo>
                      <a:pt x="789" y="1142"/>
                    </a:lnTo>
                    <a:lnTo>
                      <a:pt x="789" y="1909"/>
                    </a:lnTo>
                    <a:lnTo>
                      <a:pt x="0" y="1909"/>
                    </a:lnTo>
                    <a:close/>
                    <a:moveTo>
                      <a:pt x="1142" y="1909"/>
                    </a:moveTo>
                    <a:lnTo>
                      <a:pt x="1142" y="1224"/>
                    </a:lnTo>
                    <a:cubicBezTo>
                      <a:pt x="1142" y="630"/>
                      <a:pt x="1432" y="221"/>
                      <a:pt x="2014" y="0"/>
                    </a:cubicBezTo>
                    <a:lnTo>
                      <a:pt x="2014" y="290"/>
                    </a:lnTo>
                    <a:cubicBezTo>
                      <a:pt x="1668" y="484"/>
                      <a:pt x="1501" y="768"/>
                      <a:pt x="1515" y="1142"/>
                    </a:cubicBezTo>
                    <a:lnTo>
                      <a:pt x="1931" y="1142"/>
                    </a:lnTo>
                    <a:lnTo>
                      <a:pt x="1931" y="1909"/>
                    </a:lnTo>
                    <a:lnTo>
                      <a:pt x="1142" y="1909"/>
                    </a:lnTo>
                    <a:close/>
                  </a:path>
                </a:pathLst>
              </a:custGeom>
              <a:solidFill>
                <a:srgbClr val="995A2F"/>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3D3D3D"/>
                  </a:solidFill>
                  <a:effectLst/>
                  <a:uLnTx/>
                  <a:uFillTx/>
                  <a:latin typeface="阿里巴巴普惠体" panose="00020600040101010101" pitchFamily="18" charset="-122"/>
                  <a:ea typeface="阿里巴巴普惠体" panose="00020600040101010101" pitchFamily="18" charset="-122"/>
                  <a:cs typeface="+mn-cs"/>
                </a:endParaRPr>
              </a:p>
            </p:txBody>
          </p:sp>
          <p:sp>
            <p:nvSpPr>
              <p:cNvPr id="26" name="文本框 1">
                <a:extLst>
                  <a:ext uri="{FF2B5EF4-FFF2-40B4-BE49-F238E27FC236}">
                    <a16:creationId xmlns:a16="http://schemas.microsoft.com/office/drawing/2014/main" xmlns="" id="{1CF7EE7F-FFFA-41C0-9812-A150C59B2345}"/>
                  </a:ext>
                </a:extLst>
              </p:cNvPr>
              <p:cNvSpPr txBox="1">
                <a:spLocks noChangeArrowheads="1"/>
              </p:cNvSpPr>
              <p:nvPr/>
            </p:nvSpPr>
            <p:spPr bwMode="auto">
              <a:xfrm>
                <a:off x="1461684" y="3651294"/>
                <a:ext cx="9268633"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在选择职业时，我们应该遵循的主要指针是人类的幸福和我们自身的完美</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人的本性本来就是这样的：人只有为同时代人的完美、为他们的幸福而工作，才能使自己也达到完美。</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7" name="直接连接符 26">
                <a:extLst>
                  <a:ext uri="{FF2B5EF4-FFF2-40B4-BE49-F238E27FC236}">
                    <a16:creationId xmlns:a16="http://schemas.microsoft.com/office/drawing/2014/main" xmlns="" id="{0BDA256A-74A4-4B37-9C41-F71C5F80D259}"/>
                  </a:ext>
                </a:extLst>
              </p:cNvPr>
              <p:cNvCxnSpPr/>
              <p:nvPr/>
            </p:nvCxnSpPr>
            <p:spPr>
              <a:xfrm>
                <a:off x="886619" y="5552218"/>
                <a:ext cx="997771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A-102224">
                <a:extLst>
                  <a:ext uri="{FF2B5EF4-FFF2-40B4-BE49-F238E27FC236}">
                    <a16:creationId xmlns:a16="http://schemas.microsoft.com/office/drawing/2014/main" xmlns="" id="{F2522CEC-607A-45E2-A7B6-6DF9546A8440}"/>
                  </a:ext>
                </a:extLst>
              </p:cNvPr>
              <p:cNvSpPr>
                <a:spLocks noEditPoints="1"/>
              </p:cNvSpPr>
              <p:nvPr>
                <p:custDataLst>
                  <p:tags r:id="rId2"/>
                </p:custDataLst>
              </p:nvPr>
            </p:nvSpPr>
            <p:spPr bwMode="auto">
              <a:xfrm>
                <a:off x="10325412" y="5276656"/>
                <a:ext cx="538925" cy="512982"/>
              </a:xfrm>
              <a:custGeom>
                <a:avLst/>
                <a:gdLst>
                  <a:gd name="T0" fmla="*/ 2014 w 2014"/>
                  <a:gd name="T1" fmla="*/ 0 h 1909"/>
                  <a:gd name="T2" fmla="*/ 2014 w 2014"/>
                  <a:gd name="T3" fmla="*/ 686 h 1909"/>
                  <a:gd name="T4" fmla="*/ 1141 w 2014"/>
                  <a:gd name="T5" fmla="*/ 1909 h 1909"/>
                  <a:gd name="T6" fmla="*/ 1141 w 2014"/>
                  <a:gd name="T7" fmla="*/ 1619 h 1909"/>
                  <a:gd name="T8" fmla="*/ 1660 w 2014"/>
                  <a:gd name="T9" fmla="*/ 768 h 1909"/>
                  <a:gd name="T10" fmla="*/ 1225 w 2014"/>
                  <a:gd name="T11" fmla="*/ 768 h 1909"/>
                  <a:gd name="T12" fmla="*/ 1225 w 2014"/>
                  <a:gd name="T13" fmla="*/ 0 h 1909"/>
                  <a:gd name="T14" fmla="*/ 2014 w 2014"/>
                  <a:gd name="T15" fmla="*/ 0 h 1909"/>
                  <a:gd name="T16" fmla="*/ 872 w 2014"/>
                  <a:gd name="T17" fmla="*/ 0 h 1909"/>
                  <a:gd name="T18" fmla="*/ 872 w 2014"/>
                  <a:gd name="T19" fmla="*/ 686 h 1909"/>
                  <a:gd name="T20" fmla="*/ 0 w 2014"/>
                  <a:gd name="T21" fmla="*/ 1909 h 1909"/>
                  <a:gd name="T22" fmla="*/ 0 w 2014"/>
                  <a:gd name="T23" fmla="*/ 1619 h 1909"/>
                  <a:gd name="T24" fmla="*/ 498 w 2014"/>
                  <a:gd name="T25" fmla="*/ 768 h 1909"/>
                  <a:gd name="T26" fmla="*/ 83 w 2014"/>
                  <a:gd name="T27" fmla="*/ 768 h 1909"/>
                  <a:gd name="T28" fmla="*/ 83 w 2014"/>
                  <a:gd name="T29" fmla="*/ 0 h 1909"/>
                  <a:gd name="T30" fmla="*/ 872 w 2014"/>
                  <a:gd name="T31" fmla="*/ 0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4" h="1909">
                    <a:moveTo>
                      <a:pt x="2014" y="0"/>
                    </a:moveTo>
                    <a:lnTo>
                      <a:pt x="2014" y="686"/>
                    </a:lnTo>
                    <a:cubicBezTo>
                      <a:pt x="2014" y="1280"/>
                      <a:pt x="1723" y="1688"/>
                      <a:pt x="1141" y="1909"/>
                    </a:cubicBezTo>
                    <a:lnTo>
                      <a:pt x="1141" y="1619"/>
                    </a:lnTo>
                    <a:cubicBezTo>
                      <a:pt x="1502" y="1412"/>
                      <a:pt x="1674" y="1128"/>
                      <a:pt x="1660" y="768"/>
                    </a:cubicBezTo>
                    <a:lnTo>
                      <a:pt x="1225" y="768"/>
                    </a:lnTo>
                    <a:lnTo>
                      <a:pt x="1225" y="0"/>
                    </a:lnTo>
                    <a:lnTo>
                      <a:pt x="2014" y="0"/>
                    </a:lnTo>
                    <a:close/>
                    <a:moveTo>
                      <a:pt x="872" y="0"/>
                    </a:moveTo>
                    <a:lnTo>
                      <a:pt x="872" y="686"/>
                    </a:lnTo>
                    <a:cubicBezTo>
                      <a:pt x="872" y="1280"/>
                      <a:pt x="582" y="1688"/>
                      <a:pt x="0" y="1909"/>
                    </a:cubicBezTo>
                    <a:lnTo>
                      <a:pt x="0" y="1619"/>
                    </a:lnTo>
                    <a:cubicBezTo>
                      <a:pt x="346" y="1425"/>
                      <a:pt x="512" y="1142"/>
                      <a:pt x="498" y="768"/>
                    </a:cubicBezTo>
                    <a:lnTo>
                      <a:pt x="83" y="768"/>
                    </a:lnTo>
                    <a:lnTo>
                      <a:pt x="83" y="0"/>
                    </a:lnTo>
                    <a:lnTo>
                      <a:pt x="872" y="0"/>
                    </a:lnTo>
                    <a:close/>
                  </a:path>
                </a:pathLst>
              </a:custGeom>
              <a:solidFill>
                <a:srgbClr val="995A2F"/>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3D3D3D"/>
                  </a:solidFill>
                  <a:effectLst/>
                  <a:uLnTx/>
                  <a:uFillTx/>
                  <a:latin typeface="阿里巴巴普惠体" panose="00020600040101010101" pitchFamily="18" charset="-122"/>
                  <a:ea typeface="阿里巴巴普惠体" panose="00020600040101010101" pitchFamily="18" charset="-122"/>
                  <a:cs typeface="+mn-cs"/>
                </a:endParaRPr>
              </a:p>
            </p:txBody>
          </p:sp>
        </p:grpSp>
        <p:pic>
          <p:nvPicPr>
            <p:cNvPr id="13" name="Picture 14">
              <a:extLst>
                <a:ext uri="{FF2B5EF4-FFF2-40B4-BE49-F238E27FC236}">
                  <a16:creationId xmlns:a16="http://schemas.microsoft.com/office/drawing/2014/main" xmlns="" id="{2DFE36B1-A69C-4B2B-BE06-0B77113257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2366" y="1104666"/>
              <a:ext cx="2029694" cy="264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9965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69EAD0EC-5C77-4822-B900-8A641D8B9653}"/>
              </a:ext>
            </a:extLst>
          </p:cNvPr>
          <p:cNvPicPr>
            <a:picLocks noChangeAspect="1"/>
          </p:cNvPicPr>
          <p:nvPr/>
        </p:nvPicPr>
        <p:blipFill rotWithShape="1">
          <a:blip r:embed="rId4"/>
          <a:srcRect t="10150" b="37908"/>
          <a:stretch/>
        </p:blipFill>
        <p:spPr>
          <a:xfrm>
            <a:off x="0" y="2900040"/>
            <a:ext cx="12192000" cy="3957960"/>
          </a:xfrm>
          <a:prstGeom prst="rect">
            <a:avLst/>
          </a:prstGeom>
        </p:spPr>
      </p:pic>
      <p:grpSp>
        <p:nvGrpSpPr>
          <p:cNvPr id="9" name="组合 8">
            <a:extLst>
              <a:ext uri="{FF2B5EF4-FFF2-40B4-BE49-F238E27FC236}">
                <a16:creationId xmlns:a16="http://schemas.microsoft.com/office/drawing/2014/main" xmlns="" id="{9B4A2AEF-34B1-45FE-A2A9-17201A26A62F}"/>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2364459" y="186885"/>
              <a:ext cx="7463082"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lvl="0" algn="ctr" eaLnBrk="1" fontAlgn="auto" hangingPunct="1">
                <a:spcBef>
                  <a:spcPts val="0"/>
                </a:spcBef>
                <a:spcAft>
                  <a:spcPts val="0"/>
                </a:spcAf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a:t>
              </a: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：青年马克思对人生理想的思考</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xmlns="" id="{1E8CE551-6D5B-4882-B1DB-4047FDD86138}"/>
                </a:ext>
              </a:extLst>
            </p:cNvPr>
            <p:cNvGrpSpPr/>
            <p:nvPr/>
          </p:nvGrpSpPr>
          <p:grpSpPr>
            <a:xfrm>
              <a:off x="905434" y="1154402"/>
              <a:ext cx="6382871" cy="5196005"/>
              <a:chOff x="886619" y="3306979"/>
              <a:chExt cx="6382871" cy="5196005"/>
            </a:xfrm>
          </p:grpSpPr>
          <p:cxnSp>
            <p:nvCxnSpPr>
              <p:cNvPr id="5" name="直接连接符 4">
                <a:extLst>
                  <a:ext uri="{FF2B5EF4-FFF2-40B4-BE49-F238E27FC236}">
                    <a16:creationId xmlns:a16="http://schemas.microsoft.com/office/drawing/2014/main" xmlns="" id="{E35E4057-0248-450E-821A-54FD0E631B9C}"/>
                  </a:ext>
                </a:extLst>
              </p:cNvPr>
              <p:cNvCxnSpPr>
                <a:cxnSpLocks/>
              </p:cNvCxnSpPr>
              <p:nvPr/>
            </p:nvCxnSpPr>
            <p:spPr>
              <a:xfrm>
                <a:off x="886619" y="3562053"/>
                <a:ext cx="59118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PA-102223">
                <a:extLst>
                  <a:ext uri="{FF2B5EF4-FFF2-40B4-BE49-F238E27FC236}">
                    <a16:creationId xmlns:a16="http://schemas.microsoft.com/office/drawing/2014/main" xmlns="" id="{E198F848-21F5-4034-AC80-DA841AEB4F48}"/>
                  </a:ext>
                </a:extLst>
              </p:cNvPr>
              <p:cNvSpPr>
                <a:spLocks noEditPoints="1"/>
              </p:cNvSpPr>
              <p:nvPr>
                <p:custDataLst>
                  <p:tags r:id="rId1"/>
                </p:custDataLst>
              </p:nvPr>
            </p:nvSpPr>
            <p:spPr bwMode="auto">
              <a:xfrm>
                <a:off x="1058200" y="3306979"/>
                <a:ext cx="538925" cy="512982"/>
              </a:xfrm>
              <a:custGeom>
                <a:avLst/>
                <a:gdLst>
                  <a:gd name="T0" fmla="*/ 0 w 2014"/>
                  <a:gd name="T1" fmla="*/ 1909 h 1909"/>
                  <a:gd name="T2" fmla="*/ 0 w 2014"/>
                  <a:gd name="T3" fmla="*/ 1224 h 1909"/>
                  <a:gd name="T4" fmla="*/ 872 w 2014"/>
                  <a:gd name="T5" fmla="*/ 0 h 1909"/>
                  <a:gd name="T6" fmla="*/ 872 w 2014"/>
                  <a:gd name="T7" fmla="*/ 290 h 1909"/>
                  <a:gd name="T8" fmla="*/ 353 w 2014"/>
                  <a:gd name="T9" fmla="*/ 1142 h 1909"/>
                  <a:gd name="T10" fmla="*/ 789 w 2014"/>
                  <a:gd name="T11" fmla="*/ 1142 h 1909"/>
                  <a:gd name="T12" fmla="*/ 789 w 2014"/>
                  <a:gd name="T13" fmla="*/ 1909 h 1909"/>
                  <a:gd name="T14" fmla="*/ 0 w 2014"/>
                  <a:gd name="T15" fmla="*/ 1909 h 1909"/>
                  <a:gd name="T16" fmla="*/ 1142 w 2014"/>
                  <a:gd name="T17" fmla="*/ 1909 h 1909"/>
                  <a:gd name="T18" fmla="*/ 1142 w 2014"/>
                  <a:gd name="T19" fmla="*/ 1224 h 1909"/>
                  <a:gd name="T20" fmla="*/ 2014 w 2014"/>
                  <a:gd name="T21" fmla="*/ 0 h 1909"/>
                  <a:gd name="T22" fmla="*/ 2014 w 2014"/>
                  <a:gd name="T23" fmla="*/ 290 h 1909"/>
                  <a:gd name="T24" fmla="*/ 1515 w 2014"/>
                  <a:gd name="T25" fmla="*/ 1142 h 1909"/>
                  <a:gd name="T26" fmla="*/ 1931 w 2014"/>
                  <a:gd name="T27" fmla="*/ 1142 h 1909"/>
                  <a:gd name="T28" fmla="*/ 1931 w 2014"/>
                  <a:gd name="T29" fmla="*/ 1909 h 1909"/>
                  <a:gd name="T30" fmla="*/ 1142 w 2014"/>
                  <a:gd name="T31" fmla="*/ 1909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4" h="1909">
                    <a:moveTo>
                      <a:pt x="0" y="1909"/>
                    </a:moveTo>
                    <a:lnTo>
                      <a:pt x="0" y="1224"/>
                    </a:lnTo>
                    <a:cubicBezTo>
                      <a:pt x="0" y="630"/>
                      <a:pt x="290" y="221"/>
                      <a:pt x="872" y="0"/>
                    </a:cubicBezTo>
                    <a:lnTo>
                      <a:pt x="872" y="290"/>
                    </a:lnTo>
                    <a:cubicBezTo>
                      <a:pt x="512" y="498"/>
                      <a:pt x="339" y="781"/>
                      <a:pt x="353" y="1142"/>
                    </a:cubicBezTo>
                    <a:lnTo>
                      <a:pt x="789" y="1142"/>
                    </a:lnTo>
                    <a:lnTo>
                      <a:pt x="789" y="1909"/>
                    </a:lnTo>
                    <a:lnTo>
                      <a:pt x="0" y="1909"/>
                    </a:lnTo>
                    <a:close/>
                    <a:moveTo>
                      <a:pt x="1142" y="1909"/>
                    </a:moveTo>
                    <a:lnTo>
                      <a:pt x="1142" y="1224"/>
                    </a:lnTo>
                    <a:cubicBezTo>
                      <a:pt x="1142" y="630"/>
                      <a:pt x="1432" y="221"/>
                      <a:pt x="2014" y="0"/>
                    </a:cubicBezTo>
                    <a:lnTo>
                      <a:pt x="2014" y="290"/>
                    </a:lnTo>
                    <a:cubicBezTo>
                      <a:pt x="1668" y="484"/>
                      <a:pt x="1501" y="768"/>
                      <a:pt x="1515" y="1142"/>
                    </a:cubicBezTo>
                    <a:lnTo>
                      <a:pt x="1931" y="1142"/>
                    </a:lnTo>
                    <a:lnTo>
                      <a:pt x="1931" y="1909"/>
                    </a:lnTo>
                    <a:lnTo>
                      <a:pt x="1142" y="1909"/>
                    </a:lnTo>
                    <a:close/>
                  </a:path>
                </a:pathLst>
              </a:custGeom>
              <a:solidFill>
                <a:srgbClr val="995A2F"/>
              </a:solidFill>
              <a:ln>
                <a:noFill/>
              </a:ln>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dirty="0">
                  <a:solidFill>
                    <a:srgbClr val="3D3D3D"/>
                  </a:solidFill>
                  <a:latin typeface="+mn-ea"/>
                  <a:ea typeface="+mn-ea"/>
                </a:endParaRPr>
              </a:p>
            </p:txBody>
          </p:sp>
          <p:sp>
            <p:nvSpPr>
              <p:cNvPr id="26" name="文本框 1">
                <a:extLst>
                  <a:ext uri="{FF2B5EF4-FFF2-40B4-BE49-F238E27FC236}">
                    <a16:creationId xmlns:a16="http://schemas.microsoft.com/office/drawing/2014/main" xmlns="" id="{1CF7EE7F-FFFA-41C0-9812-A150C59B2345}"/>
                  </a:ext>
                </a:extLst>
              </p:cNvPr>
              <p:cNvSpPr txBox="1">
                <a:spLocks noChangeArrowheads="1"/>
              </p:cNvSpPr>
              <p:nvPr/>
            </p:nvSpPr>
            <p:spPr bwMode="auto">
              <a:xfrm>
                <a:off x="1461685" y="3651294"/>
                <a:ext cx="4987536" cy="44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如果我们</a:t>
                </a:r>
                <a:r>
                  <a:rPr lang="zh-CN" altLang="en-US" sz="2400" b="1" dirty="0">
                    <a:solidFill>
                      <a:prstClr val="black"/>
                    </a:solidFill>
                    <a:latin typeface="微软雅黑" panose="020B0503020204020204" pitchFamily="34" charset="-122"/>
                  </a:rPr>
                  <a:t>选择了最能为人类福利而劳动的职业</a:t>
                </a:r>
                <a:r>
                  <a:rPr lang="zh-CN" altLang="en-US" sz="2400" dirty="0">
                    <a:solidFill>
                      <a:prstClr val="black"/>
                    </a:solidFill>
                    <a:latin typeface="微软雅黑" panose="020B0503020204020204" pitchFamily="34" charset="-122"/>
                  </a:rPr>
                  <a:t>，那么，重担就不能把我们压倒，因为这是为大家而献身；那时我们所感到的就不是可怜的、有限的、自私的乐趣，我们的幸福将属于千百万人，我们的事业将默默地、但是永恒发挥作用地存在下去。</a:t>
                </a:r>
              </a:p>
            </p:txBody>
          </p:sp>
          <p:cxnSp>
            <p:nvCxnSpPr>
              <p:cNvPr id="27" name="直接连接符 26">
                <a:extLst>
                  <a:ext uri="{FF2B5EF4-FFF2-40B4-BE49-F238E27FC236}">
                    <a16:creationId xmlns:a16="http://schemas.microsoft.com/office/drawing/2014/main" xmlns="" id="{0BDA256A-74A4-4B37-9C41-F71C5F80D259}"/>
                  </a:ext>
                </a:extLst>
              </p:cNvPr>
              <p:cNvCxnSpPr>
                <a:cxnSpLocks/>
              </p:cNvCxnSpPr>
              <p:nvPr/>
            </p:nvCxnSpPr>
            <p:spPr>
              <a:xfrm>
                <a:off x="886619" y="8241630"/>
                <a:ext cx="638287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A-102224">
                <a:extLst>
                  <a:ext uri="{FF2B5EF4-FFF2-40B4-BE49-F238E27FC236}">
                    <a16:creationId xmlns:a16="http://schemas.microsoft.com/office/drawing/2014/main" xmlns="" id="{F2522CEC-607A-45E2-A7B6-6DF9546A8440}"/>
                  </a:ext>
                </a:extLst>
              </p:cNvPr>
              <p:cNvSpPr>
                <a:spLocks noEditPoints="1"/>
              </p:cNvSpPr>
              <p:nvPr>
                <p:custDataLst>
                  <p:tags r:id="rId2"/>
                </p:custDataLst>
              </p:nvPr>
            </p:nvSpPr>
            <p:spPr bwMode="auto">
              <a:xfrm>
                <a:off x="6449221" y="7990002"/>
                <a:ext cx="538925" cy="512982"/>
              </a:xfrm>
              <a:custGeom>
                <a:avLst/>
                <a:gdLst>
                  <a:gd name="T0" fmla="*/ 2014 w 2014"/>
                  <a:gd name="T1" fmla="*/ 0 h 1909"/>
                  <a:gd name="T2" fmla="*/ 2014 w 2014"/>
                  <a:gd name="T3" fmla="*/ 686 h 1909"/>
                  <a:gd name="T4" fmla="*/ 1141 w 2014"/>
                  <a:gd name="T5" fmla="*/ 1909 h 1909"/>
                  <a:gd name="T6" fmla="*/ 1141 w 2014"/>
                  <a:gd name="T7" fmla="*/ 1619 h 1909"/>
                  <a:gd name="T8" fmla="*/ 1660 w 2014"/>
                  <a:gd name="T9" fmla="*/ 768 h 1909"/>
                  <a:gd name="T10" fmla="*/ 1225 w 2014"/>
                  <a:gd name="T11" fmla="*/ 768 h 1909"/>
                  <a:gd name="T12" fmla="*/ 1225 w 2014"/>
                  <a:gd name="T13" fmla="*/ 0 h 1909"/>
                  <a:gd name="T14" fmla="*/ 2014 w 2014"/>
                  <a:gd name="T15" fmla="*/ 0 h 1909"/>
                  <a:gd name="T16" fmla="*/ 872 w 2014"/>
                  <a:gd name="T17" fmla="*/ 0 h 1909"/>
                  <a:gd name="T18" fmla="*/ 872 w 2014"/>
                  <a:gd name="T19" fmla="*/ 686 h 1909"/>
                  <a:gd name="T20" fmla="*/ 0 w 2014"/>
                  <a:gd name="T21" fmla="*/ 1909 h 1909"/>
                  <a:gd name="T22" fmla="*/ 0 w 2014"/>
                  <a:gd name="T23" fmla="*/ 1619 h 1909"/>
                  <a:gd name="T24" fmla="*/ 498 w 2014"/>
                  <a:gd name="T25" fmla="*/ 768 h 1909"/>
                  <a:gd name="T26" fmla="*/ 83 w 2014"/>
                  <a:gd name="T27" fmla="*/ 768 h 1909"/>
                  <a:gd name="T28" fmla="*/ 83 w 2014"/>
                  <a:gd name="T29" fmla="*/ 0 h 1909"/>
                  <a:gd name="T30" fmla="*/ 872 w 2014"/>
                  <a:gd name="T31" fmla="*/ 0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4" h="1909">
                    <a:moveTo>
                      <a:pt x="2014" y="0"/>
                    </a:moveTo>
                    <a:lnTo>
                      <a:pt x="2014" y="686"/>
                    </a:lnTo>
                    <a:cubicBezTo>
                      <a:pt x="2014" y="1280"/>
                      <a:pt x="1723" y="1688"/>
                      <a:pt x="1141" y="1909"/>
                    </a:cubicBezTo>
                    <a:lnTo>
                      <a:pt x="1141" y="1619"/>
                    </a:lnTo>
                    <a:cubicBezTo>
                      <a:pt x="1502" y="1412"/>
                      <a:pt x="1674" y="1128"/>
                      <a:pt x="1660" y="768"/>
                    </a:cubicBezTo>
                    <a:lnTo>
                      <a:pt x="1225" y="768"/>
                    </a:lnTo>
                    <a:lnTo>
                      <a:pt x="1225" y="0"/>
                    </a:lnTo>
                    <a:lnTo>
                      <a:pt x="2014" y="0"/>
                    </a:lnTo>
                    <a:close/>
                    <a:moveTo>
                      <a:pt x="872" y="0"/>
                    </a:moveTo>
                    <a:lnTo>
                      <a:pt x="872" y="686"/>
                    </a:lnTo>
                    <a:cubicBezTo>
                      <a:pt x="872" y="1280"/>
                      <a:pt x="582" y="1688"/>
                      <a:pt x="0" y="1909"/>
                    </a:cubicBezTo>
                    <a:lnTo>
                      <a:pt x="0" y="1619"/>
                    </a:lnTo>
                    <a:cubicBezTo>
                      <a:pt x="346" y="1425"/>
                      <a:pt x="512" y="1142"/>
                      <a:pt x="498" y="768"/>
                    </a:cubicBezTo>
                    <a:lnTo>
                      <a:pt x="83" y="768"/>
                    </a:lnTo>
                    <a:lnTo>
                      <a:pt x="83" y="0"/>
                    </a:lnTo>
                    <a:lnTo>
                      <a:pt x="872" y="0"/>
                    </a:lnTo>
                    <a:close/>
                  </a:path>
                </a:pathLst>
              </a:custGeom>
              <a:solidFill>
                <a:srgbClr val="995A2F"/>
              </a:solidFill>
              <a:ln>
                <a:noFill/>
              </a:ln>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dirty="0">
                  <a:solidFill>
                    <a:srgbClr val="3D3D3D"/>
                  </a:solidFill>
                  <a:latin typeface="+mn-ea"/>
                  <a:ea typeface="+mn-ea"/>
                </a:endParaRPr>
              </a:p>
            </p:txBody>
          </p:sp>
        </p:grpSp>
        <p:pic>
          <p:nvPicPr>
            <p:cNvPr id="29" name="图片 2">
              <a:extLst>
                <a:ext uri="{FF2B5EF4-FFF2-40B4-BE49-F238E27FC236}">
                  <a16:creationId xmlns:a16="http://schemas.microsoft.com/office/drawing/2014/main" xmlns="" id="{D1E060A3-7233-4C5D-B09D-99D2D1356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4702" y="1331556"/>
              <a:ext cx="3674148" cy="4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 name="文本框 2">
            <a:extLst>
              <a:ext uri="{FF2B5EF4-FFF2-40B4-BE49-F238E27FC236}">
                <a16:creationId xmlns:a16="http://schemas.microsoft.com/office/drawing/2014/main" xmlns="" id="{0ABCD14A-D6BF-49C9-B690-3A7A4C58BB8A}"/>
              </a:ext>
            </a:extLst>
          </p:cNvPr>
          <p:cNvSpPr txBox="1">
            <a:spLocks noChangeArrowheads="1"/>
          </p:cNvSpPr>
          <p:nvPr/>
        </p:nvSpPr>
        <p:spPr bwMode="auto">
          <a:xfrm>
            <a:off x="2784980" y="3885631"/>
            <a:ext cx="5807692" cy="1135054"/>
          </a:xfrm>
          <a:prstGeom prst="rect">
            <a:avLst/>
          </a:prstGeom>
          <a:noFill/>
          <a:ln w="28575">
            <a:noFill/>
            <a:prstDash val="dash"/>
            <a:miter lim="800000"/>
          </a:ln>
        </p:spPr>
        <p:txBody>
          <a:bodyPr wrap="square">
            <a:spAutoFit/>
          </a:bodyPr>
          <a:lstStyle>
            <a:lvl1pPr indent="619125"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1">
              <a:lnSpc>
                <a:spcPct val="150000"/>
              </a:lnSpc>
              <a:spcBef>
                <a:spcPts val="14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莱茵报</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被反动当局查封。马克思不得不离开自己的祖国，终生漂泊国外</a:t>
            </a:r>
          </a:p>
        </p:txBody>
      </p:sp>
      <p:grpSp>
        <p:nvGrpSpPr>
          <p:cNvPr id="37894" name="组合 2">
            <a:extLst>
              <a:ext uri="{FF2B5EF4-FFF2-40B4-BE49-F238E27FC236}">
                <a16:creationId xmlns:a16="http://schemas.microsoft.com/office/drawing/2014/main" xmlns="" id="{0B83DAA7-5291-4002-90BE-93C990A52E9D}"/>
              </a:ext>
            </a:extLst>
          </p:cNvPr>
          <p:cNvGrpSpPr>
            <a:grpSpLocks/>
          </p:cNvGrpSpPr>
          <p:nvPr/>
        </p:nvGrpSpPr>
        <p:grpSpPr bwMode="auto">
          <a:xfrm>
            <a:off x="8962839" y="1481114"/>
            <a:ext cx="2763838" cy="3784660"/>
            <a:chOff x="7470775" y="2032000"/>
            <a:chExt cx="2763836" cy="3784660"/>
          </a:xfrm>
        </p:grpSpPr>
        <p:sp>
          <p:nvSpPr>
            <p:cNvPr id="37895" name="Rectangle 3">
              <a:extLst>
                <a:ext uri="{FF2B5EF4-FFF2-40B4-BE49-F238E27FC236}">
                  <a16:creationId xmlns:a16="http://schemas.microsoft.com/office/drawing/2014/main" xmlns="" id="{47140958-0CEC-4111-8B33-547642933BAA}"/>
                </a:ext>
              </a:extLst>
            </p:cNvPr>
            <p:cNvSpPr>
              <a:spLocks noChangeArrowheads="1"/>
            </p:cNvSpPr>
            <p:nvPr/>
          </p:nvSpPr>
          <p:spPr bwMode="auto">
            <a:xfrm>
              <a:off x="7850188" y="5416550"/>
              <a:ext cx="20050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青年马克思</a:t>
              </a:r>
            </a:p>
          </p:txBody>
        </p:sp>
        <p:pic>
          <p:nvPicPr>
            <p:cNvPr id="16" name="Picture 2">
              <a:extLst>
                <a:ext uri="{FF2B5EF4-FFF2-40B4-BE49-F238E27FC236}">
                  <a16:creationId xmlns:a16="http://schemas.microsoft.com/office/drawing/2014/main" xmlns="" id="{FA34FB4A-EDC7-4403-B2A5-5EEE6D45D0EE}"/>
                </a:ext>
              </a:extLst>
            </p:cNvPr>
            <p:cNvPicPr>
              <a:picLocks noChangeAspect="1" noChangeArrowheads="1"/>
            </p:cNvPicPr>
            <p:nvPr/>
          </p:nvPicPr>
          <p:blipFill>
            <a:blip r:embed="rId7"/>
            <a:srcRect/>
            <a:stretch>
              <a:fillRect/>
            </a:stretch>
          </p:blipFill>
          <p:spPr bwMode="auto">
            <a:xfrm>
              <a:off x="7470775" y="2032000"/>
              <a:ext cx="2763836" cy="325913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2" name="文本框 11">
            <a:extLst>
              <a:ext uri="{FF2B5EF4-FFF2-40B4-BE49-F238E27FC236}">
                <a16:creationId xmlns:a16="http://schemas.microsoft.com/office/drawing/2014/main" xmlns="" id="{E60123B5-9E52-4A88-9005-AFE8D8D36347}"/>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2" name="组合 1">
            <a:extLst>
              <a:ext uri="{FF2B5EF4-FFF2-40B4-BE49-F238E27FC236}">
                <a16:creationId xmlns:a16="http://schemas.microsoft.com/office/drawing/2014/main" xmlns="" id="{778D5AF1-B97B-48B4-B071-CAA354E89DAA}"/>
              </a:ext>
            </a:extLst>
          </p:cNvPr>
          <p:cNvGrpSpPr/>
          <p:nvPr/>
        </p:nvGrpSpPr>
        <p:grpSpPr>
          <a:xfrm>
            <a:off x="2221702" y="1422690"/>
            <a:ext cx="419107" cy="4883980"/>
            <a:chOff x="2712031" y="1957561"/>
            <a:chExt cx="419107" cy="4883980"/>
          </a:xfrm>
          <a:solidFill>
            <a:srgbClr val="995A2F"/>
          </a:solidFill>
        </p:grpSpPr>
        <p:cxnSp>
          <p:nvCxnSpPr>
            <p:cNvPr id="14" name="PA-1022107">
              <a:extLst>
                <a:ext uri="{FF2B5EF4-FFF2-40B4-BE49-F238E27FC236}">
                  <a16:creationId xmlns:a16="http://schemas.microsoft.com/office/drawing/2014/main" xmlns="" id="{67A5A4FD-AB7D-44E7-AAE2-242966F7D577}"/>
                </a:ext>
              </a:extLst>
            </p:cNvPr>
            <p:cNvCxnSpPr>
              <a:cxnSpLocks/>
            </p:cNvCxnSpPr>
            <p:nvPr>
              <p:custDataLst>
                <p:tags r:id="rId1"/>
              </p:custDataLst>
            </p:nvPr>
          </p:nvCxnSpPr>
          <p:spPr>
            <a:xfrm>
              <a:off x="2712031" y="1957561"/>
              <a:ext cx="0" cy="4883980"/>
            </a:xfrm>
            <a:prstGeom prst="line">
              <a:avLst/>
            </a:prstGeom>
            <a:grpFill/>
            <a:ln w="76200">
              <a:solidFill>
                <a:srgbClr val="C87E4C"/>
              </a:solidFill>
            </a:ln>
          </p:spPr>
          <p:style>
            <a:lnRef idx="1">
              <a:schemeClr val="accent1"/>
            </a:lnRef>
            <a:fillRef idx="0">
              <a:schemeClr val="accent1"/>
            </a:fillRef>
            <a:effectRef idx="0">
              <a:schemeClr val="accent1"/>
            </a:effectRef>
            <a:fontRef idx="minor">
              <a:schemeClr val="tx1"/>
            </a:fontRef>
          </p:style>
        </p:cxnSp>
        <p:sp>
          <p:nvSpPr>
            <p:cNvPr id="17" name="PA-1022108">
              <a:extLst>
                <a:ext uri="{FF2B5EF4-FFF2-40B4-BE49-F238E27FC236}">
                  <a16:creationId xmlns:a16="http://schemas.microsoft.com/office/drawing/2014/main" xmlns="" id="{090DECDC-D6EB-452F-A1D5-51EF20072761}"/>
                </a:ext>
              </a:extLst>
            </p:cNvPr>
            <p:cNvSpPr/>
            <p:nvPr>
              <p:custDataLst>
                <p:tags r:id="rId2"/>
              </p:custDataLst>
            </p:nvPr>
          </p:nvSpPr>
          <p:spPr>
            <a:xfrm rot="5400000">
              <a:off x="2670430" y="2056318"/>
              <a:ext cx="540413" cy="381000"/>
            </a:xfrm>
            <a:prstGeom prst="triangl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19" name="PA-1022109">
              <a:extLst>
                <a:ext uri="{FF2B5EF4-FFF2-40B4-BE49-F238E27FC236}">
                  <a16:creationId xmlns:a16="http://schemas.microsoft.com/office/drawing/2014/main" xmlns="" id="{33B1FF24-93E3-475D-80ED-79E189CBA3CD}"/>
                </a:ext>
              </a:extLst>
            </p:cNvPr>
            <p:cNvSpPr/>
            <p:nvPr>
              <p:custDataLst>
                <p:tags r:id="rId3"/>
              </p:custDataLst>
            </p:nvPr>
          </p:nvSpPr>
          <p:spPr>
            <a:xfrm rot="5400000">
              <a:off x="2670430" y="4716881"/>
              <a:ext cx="540413" cy="381002"/>
            </a:xfrm>
            <a:prstGeom prst="triangl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20" name="PA-1022110">
              <a:extLst>
                <a:ext uri="{FF2B5EF4-FFF2-40B4-BE49-F238E27FC236}">
                  <a16:creationId xmlns:a16="http://schemas.microsoft.com/office/drawing/2014/main" xmlns="" id="{36D49CBC-66AE-4A6E-8A9D-4B51CD3EE3DB}"/>
                </a:ext>
              </a:extLst>
            </p:cNvPr>
            <p:cNvSpPr/>
            <p:nvPr>
              <p:custDataLst>
                <p:tags r:id="rId4"/>
              </p:custDataLst>
            </p:nvPr>
          </p:nvSpPr>
          <p:spPr>
            <a:xfrm rot="5400000">
              <a:off x="2670430" y="3190979"/>
              <a:ext cx="540413" cy="381000"/>
            </a:xfrm>
            <a:prstGeom prst="triangl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21" name="PA-1022109">
              <a:extLst>
                <a:ext uri="{FF2B5EF4-FFF2-40B4-BE49-F238E27FC236}">
                  <a16:creationId xmlns:a16="http://schemas.microsoft.com/office/drawing/2014/main" xmlns="" id="{3236CC3A-35E6-4B3E-AE2C-24B666205CC5}"/>
                </a:ext>
              </a:extLst>
            </p:cNvPr>
            <p:cNvSpPr/>
            <p:nvPr>
              <p:custDataLst>
                <p:tags r:id="rId5"/>
              </p:custDataLst>
            </p:nvPr>
          </p:nvSpPr>
          <p:spPr>
            <a:xfrm rot="5400000">
              <a:off x="2670430" y="6142993"/>
              <a:ext cx="540413" cy="381002"/>
            </a:xfrm>
            <a:prstGeom prst="triangl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sp>
        <p:nvSpPr>
          <p:cNvPr id="5" name="矩形 4">
            <a:extLst>
              <a:ext uri="{FF2B5EF4-FFF2-40B4-BE49-F238E27FC236}">
                <a16:creationId xmlns:a16="http://schemas.microsoft.com/office/drawing/2014/main" xmlns="" id="{11825B53-0971-4F5A-ADEB-47C3BEFB6770}"/>
              </a:ext>
            </a:extLst>
          </p:cNvPr>
          <p:cNvSpPr/>
          <p:nvPr/>
        </p:nvSpPr>
        <p:spPr>
          <a:xfrm>
            <a:off x="717831" y="1460482"/>
            <a:ext cx="1388447" cy="461665"/>
          </a:xfrm>
          <a:prstGeom prst="rect">
            <a:avLst/>
          </a:prstGeom>
        </p:spPr>
        <p:txBody>
          <a:bodyPr wrap="square">
            <a:spAutoFit/>
          </a:bodyPr>
          <a:lstStyle/>
          <a:p>
            <a:pPr algn="r"/>
            <a:r>
              <a:rPr lang="en-US" altLang="zh-CN" sz="2400" b="1" dirty="0">
                <a:solidFill>
                  <a:srgbClr val="995A2F"/>
                </a:solidFill>
                <a:latin typeface="微软雅黑" panose="020B0503020204020204" pitchFamily="34" charset="-122"/>
                <a:ea typeface="微软雅黑" panose="020B0503020204020204" pitchFamily="34" charset="-122"/>
              </a:rPr>
              <a:t>1841</a:t>
            </a:r>
            <a:r>
              <a:rPr lang="zh-CN" altLang="en-US" sz="2400" b="1" dirty="0">
                <a:solidFill>
                  <a:srgbClr val="995A2F"/>
                </a:solidFill>
                <a:latin typeface="微软雅黑" panose="020B0503020204020204" pitchFamily="34" charset="-122"/>
                <a:ea typeface="微软雅黑" panose="020B0503020204020204" pitchFamily="34" charset="-122"/>
              </a:rPr>
              <a:t>年</a:t>
            </a:r>
            <a:endParaRPr lang="zh-CN" altLang="en-US" b="1" dirty="0">
              <a:solidFill>
                <a:srgbClr val="995A2F"/>
              </a:solidFill>
            </a:endParaRPr>
          </a:p>
        </p:txBody>
      </p:sp>
      <p:sp>
        <p:nvSpPr>
          <p:cNvPr id="22" name="矩形 21">
            <a:extLst>
              <a:ext uri="{FF2B5EF4-FFF2-40B4-BE49-F238E27FC236}">
                <a16:creationId xmlns:a16="http://schemas.microsoft.com/office/drawing/2014/main" xmlns="" id="{91C36BC4-7672-4FF6-9810-58B014BDE4BF}"/>
              </a:ext>
            </a:extLst>
          </p:cNvPr>
          <p:cNvSpPr/>
          <p:nvPr/>
        </p:nvSpPr>
        <p:spPr>
          <a:xfrm>
            <a:off x="339544" y="2793423"/>
            <a:ext cx="1766734" cy="461665"/>
          </a:xfrm>
          <a:prstGeom prst="rect">
            <a:avLst/>
          </a:prstGeom>
        </p:spPr>
        <p:txBody>
          <a:bodyPr wrap="square">
            <a:spAutoFit/>
          </a:bodyPr>
          <a:lstStyle/>
          <a:p>
            <a:pPr algn="r"/>
            <a:r>
              <a:rPr lang="en-US" altLang="zh-CN" sz="2400" b="1" dirty="0">
                <a:solidFill>
                  <a:srgbClr val="995A2F"/>
                </a:solidFill>
                <a:latin typeface="微软雅黑" panose="020B0503020204020204" pitchFamily="34" charset="-122"/>
                <a:ea typeface="微软雅黑" panose="020B0503020204020204" pitchFamily="34" charset="-122"/>
              </a:rPr>
              <a:t>1842</a:t>
            </a:r>
            <a:r>
              <a:rPr lang="zh-CN" altLang="en-US" sz="2400" b="1" dirty="0">
                <a:solidFill>
                  <a:srgbClr val="995A2F"/>
                </a:solidFill>
                <a:latin typeface="微软雅黑" panose="020B0503020204020204" pitchFamily="34" charset="-122"/>
                <a:ea typeface="微软雅黑" panose="020B0503020204020204" pitchFamily="34" charset="-122"/>
              </a:rPr>
              <a:t>年</a:t>
            </a:r>
            <a:r>
              <a:rPr lang="en-US" altLang="zh-CN" sz="2400" b="1" dirty="0">
                <a:solidFill>
                  <a:srgbClr val="995A2F"/>
                </a:solidFill>
                <a:latin typeface="微软雅黑" panose="020B0503020204020204" pitchFamily="34" charset="-122"/>
                <a:ea typeface="微软雅黑" panose="020B0503020204020204" pitchFamily="34" charset="-122"/>
              </a:rPr>
              <a:t>4</a:t>
            </a:r>
            <a:r>
              <a:rPr lang="zh-CN" altLang="en-US" sz="2400" b="1" dirty="0">
                <a:solidFill>
                  <a:srgbClr val="995A2F"/>
                </a:solidFill>
                <a:latin typeface="微软雅黑" panose="020B0503020204020204" pitchFamily="34" charset="-122"/>
                <a:ea typeface="微软雅黑" panose="020B0503020204020204" pitchFamily="34" charset="-122"/>
              </a:rPr>
              <a:t>月</a:t>
            </a:r>
            <a:endParaRPr lang="zh-CN" altLang="en-US" b="1" dirty="0">
              <a:solidFill>
                <a:srgbClr val="995A2F"/>
              </a:solidFill>
            </a:endParaRPr>
          </a:p>
        </p:txBody>
      </p:sp>
      <p:sp>
        <p:nvSpPr>
          <p:cNvPr id="23" name="矩形 22">
            <a:extLst>
              <a:ext uri="{FF2B5EF4-FFF2-40B4-BE49-F238E27FC236}">
                <a16:creationId xmlns:a16="http://schemas.microsoft.com/office/drawing/2014/main" xmlns="" id="{448D20FE-B40B-4299-BBBA-20F1ACDD04A0}"/>
              </a:ext>
            </a:extLst>
          </p:cNvPr>
          <p:cNvSpPr/>
          <p:nvPr/>
        </p:nvSpPr>
        <p:spPr>
          <a:xfrm>
            <a:off x="339544" y="4181052"/>
            <a:ext cx="1766734" cy="461665"/>
          </a:xfrm>
          <a:prstGeom prst="rect">
            <a:avLst/>
          </a:prstGeom>
        </p:spPr>
        <p:txBody>
          <a:bodyPr wrap="square">
            <a:spAutoFit/>
          </a:bodyPr>
          <a:lstStyle/>
          <a:p>
            <a:pPr algn="r"/>
            <a:r>
              <a:rPr lang="en-US" altLang="zh-CN" sz="2400" b="1" dirty="0">
                <a:solidFill>
                  <a:srgbClr val="995A2F"/>
                </a:solidFill>
                <a:latin typeface="微软雅黑" panose="020B0503020204020204" pitchFamily="34" charset="-122"/>
                <a:ea typeface="微软雅黑" panose="020B0503020204020204" pitchFamily="34" charset="-122"/>
              </a:rPr>
              <a:t>1843</a:t>
            </a:r>
            <a:r>
              <a:rPr lang="zh-CN" altLang="en-US" sz="2400" b="1" dirty="0">
                <a:solidFill>
                  <a:srgbClr val="995A2F"/>
                </a:solidFill>
                <a:latin typeface="微软雅黑" panose="020B0503020204020204" pitchFamily="34" charset="-122"/>
                <a:ea typeface="微软雅黑" panose="020B0503020204020204" pitchFamily="34" charset="-122"/>
              </a:rPr>
              <a:t>年</a:t>
            </a:r>
            <a:r>
              <a:rPr lang="en-US" altLang="zh-CN" sz="2400" b="1" dirty="0">
                <a:solidFill>
                  <a:srgbClr val="995A2F"/>
                </a:solidFill>
                <a:latin typeface="微软雅黑" panose="020B0503020204020204" pitchFamily="34" charset="-122"/>
                <a:ea typeface="微软雅黑" panose="020B0503020204020204" pitchFamily="34" charset="-122"/>
              </a:rPr>
              <a:t>3</a:t>
            </a:r>
            <a:r>
              <a:rPr lang="zh-CN" altLang="en-US" sz="2400" b="1" dirty="0">
                <a:solidFill>
                  <a:srgbClr val="995A2F"/>
                </a:solidFill>
                <a:latin typeface="微软雅黑" panose="020B0503020204020204" pitchFamily="34" charset="-122"/>
                <a:ea typeface="微软雅黑" panose="020B0503020204020204" pitchFamily="34" charset="-122"/>
              </a:rPr>
              <a:t>月</a:t>
            </a:r>
            <a:endParaRPr lang="zh-CN" altLang="en-US" b="1" dirty="0">
              <a:solidFill>
                <a:srgbClr val="995A2F"/>
              </a:solidFill>
            </a:endParaRPr>
          </a:p>
        </p:txBody>
      </p:sp>
      <p:sp>
        <p:nvSpPr>
          <p:cNvPr id="24" name="矩形 23">
            <a:extLst>
              <a:ext uri="{FF2B5EF4-FFF2-40B4-BE49-F238E27FC236}">
                <a16:creationId xmlns:a16="http://schemas.microsoft.com/office/drawing/2014/main" xmlns="" id="{B47300E5-97B7-4B10-86AE-4C43987073C7}"/>
              </a:ext>
            </a:extLst>
          </p:cNvPr>
          <p:cNvSpPr/>
          <p:nvPr/>
        </p:nvSpPr>
        <p:spPr>
          <a:xfrm>
            <a:off x="339544" y="5522912"/>
            <a:ext cx="1766734" cy="461665"/>
          </a:xfrm>
          <a:prstGeom prst="rect">
            <a:avLst/>
          </a:prstGeom>
        </p:spPr>
        <p:txBody>
          <a:bodyPr wrap="square">
            <a:spAutoFit/>
          </a:bodyPr>
          <a:lstStyle/>
          <a:p>
            <a:pPr algn="r"/>
            <a:r>
              <a:rPr lang="en-US" altLang="zh-CN" sz="2400" b="1" dirty="0">
                <a:solidFill>
                  <a:srgbClr val="995A2F"/>
                </a:solidFill>
                <a:latin typeface="微软雅黑" panose="020B0503020204020204" pitchFamily="34" charset="-122"/>
                <a:ea typeface="微软雅黑" panose="020B0503020204020204" pitchFamily="34" charset="-122"/>
              </a:rPr>
              <a:t>1844</a:t>
            </a:r>
            <a:r>
              <a:rPr lang="zh-CN" altLang="en-US" sz="2400" b="1" dirty="0">
                <a:solidFill>
                  <a:srgbClr val="995A2F"/>
                </a:solidFill>
                <a:latin typeface="微软雅黑" panose="020B0503020204020204" pitchFamily="34" charset="-122"/>
                <a:ea typeface="微软雅黑" panose="020B0503020204020204" pitchFamily="34" charset="-122"/>
              </a:rPr>
              <a:t>年</a:t>
            </a:r>
            <a:r>
              <a:rPr lang="en-US" altLang="zh-CN" sz="2400" b="1" dirty="0">
                <a:solidFill>
                  <a:srgbClr val="995A2F"/>
                </a:solidFill>
                <a:latin typeface="微软雅黑" panose="020B0503020204020204" pitchFamily="34" charset="-122"/>
                <a:ea typeface="微软雅黑" panose="020B0503020204020204" pitchFamily="34" charset="-122"/>
              </a:rPr>
              <a:t>8</a:t>
            </a:r>
            <a:r>
              <a:rPr lang="zh-CN" altLang="en-US" sz="2400" b="1" dirty="0">
                <a:solidFill>
                  <a:srgbClr val="995A2F"/>
                </a:solidFill>
                <a:latin typeface="微软雅黑" panose="020B0503020204020204" pitchFamily="34" charset="-122"/>
                <a:ea typeface="微软雅黑" panose="020B0503020204020204" pitchFamily="34" charset="-122"/>
              </a:rPr>
              <a:t>月</a:t>
            </a:r>
            <a:endParaRPr lang="zh-CN" altLang="en-US" b="1" dirty="0">
              <a:solidFill>
                <a:srgbClr val="995A2F"/>
              </a:solidFill>
            </a:endParaRPr>
          </a:p>
        </p:txBody>
      </p:sp>
      <p:sp>
        <p:nvSpPr>
          <p:cNvPr id="25" name="文本框 2">
            <a:extLst>
              <a:ext uri="{FF2B5EF4-FFF2-40B4-BE49-F238E27FC236}">
                <a16:creationId xmlns:a16="http://schemas.microsoft.com/office/drawing/2014/main" xmlns="" id="{5E6F921C-C729-48FA-8C85-38CC5C7F9A7D}"/>
              </a:ext>
            </a:extLst>
          </p:cNvPr>
          <p:cNvSpPr txBox="1">
            <a:spLocks noChangeArrowheads="1"/>
          </p:cNvSpPr>
          <p:nvPr/>
        </p:nvSpPr>
        <p:spPr bwMode="auto">
          <a:xfrm>
            <a:off x="2821220" y="1481114"/>
            <a:ext cx="4453639" cy="461665"/>
          </a:xfrm>
          <a:prstGeom prst="rect">
            <a:avLst/>
          </a:prstGeom>
          <a:noFill/>
          <a:ln w="28575">
            <a:noFill/>
            <a:prstDash val="dash"/>
            <a:miter lim="800000"/>
          </a:ln>
        </p:spPr>
        <p:txBody>
          <a:bodyPr wrap="square">
            <a:spAutoFit/>
          </a:bodyPr>
          <a:lstStyle>
            <a:lvl1pPr indent="619125"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spcBef>
                <a:spcPts val="1400"/>
              </a:spcBef>
              <a:defRPr/>
            </a:pPr>
            <a:r>
              <a:rPr lang="zh-CN" altLang="en-US" sz="2400">
                <a:solidFill>
                  <a:prstClr val="black"/>
                </a:solidFill>
                <a:latin typeface="微软雅黑" panose="020B0503020204020204" pitchFamily="34" charset="-122"/>
              </a:rPr>
              <a:t>马克思获得哲学博士学位       </a:t>
            </a:r>
            <a:endParaRPr lang="zh-CN" altLang="en-US" sz="2400" dirty="0">
              <a:solidFill>
                <a:prstClr val="black"/>
              </a:solidFill>
              <a:latin typeface="微软雅黑" panose="020B0503020204020204" pitchFamily="34" charset="-122"/>
            </a:endParaRPr>
          </a:p>
        </p:txBody>
      </p:sp>
      <p:sp>
        <p:nvSpPr>
          <p:cNvPr id="26" name="文本框 2">
            <a:extLst>
              <a:ext uri="{FF2B5EF4-FFF2-40B4-BE49-F238E27FC236}">
                <a16:creationId xmlns:a16="http://schemas.microsoft.com/office/drawing/2014/main" xmlns="" id="{5BFBBFFB-79B3-4F28-A575-15B97BF81284}"/>
              </a:ext>
            </a:extLst>
          </p:cNvPr>
          <p:cNvSpPr txBox="1">
            <a:spLocks noChangeArrowheads="1"/>
          </p:cNvSpPr>
          <p:nvPr/>
        </p:nvSpPr>
        <p:spPr bwMode="auto">
          <a:xfrm>
            <a:off x="2784979" y="2346678"/>
            <a:ext cx="4453639" cy="1135054"/>
          </a:xfrm>
          <a:prstGeom prst="rect">
            <a:avLst/>
          </a:prstGeom>
          <a:noFill/>
          <a:ln w="28575">
            <a:noFill/>
            <a:prstDash val="dash"/>
            <a:miter lim="800000"/>
          </a:ln>
        </p:spPr>
        <p:txBody>
          <a:bodyPr wrap="square">
            <a:spAutoFit/>
          </a:bodyPr>
          <a:lstStyle>
            <a:lvl1pPr indent="619125"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dirty="0">
                <a:solidFill>
                  <a:prstClr val="black"/>
                </a:solidFill>
                <a:latin typeface="微软雅黑" panose="020B0503020204020204" pitchFamily="34" charset="-122"/>
              </a:rPr>
              <a:t>马克思为</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莱茵报</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撰稿，同年</a:t>
            </a:r>
            <a:r>
              <a:rPr lang="en-US" altLang="zh-CN" sz="2400" dirty="0">
                <a:solidFill>
                  <a:prstClr val="black"/>
                </a:solidFill>
                <a:latin typeface="微软雅黑" panose="020B0503020204020204" pitchFamily="34" charset="-122"/>
              </a:rPr>
              <a:t>10</a:t>
            </a:r>
            <a:r>
              <a:rPr lang="zh-CN" altLang="en-US" sz="2400" dirty="0">
                <a:solidFill>
                  <a:prstClr val="black"/>
                </a:solidFill>
                <a:latin typeface="微软雅黑" panose="020B0503020204020204" pitchFamily="34" charset="-122"/>
              </a:rPr>
              <a:t>月任</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莱茵报</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主编</a:t>
            </a:r>
          </a:p>
        </p:txBody>
      </p:sp>
      <p:sp>
        <p:nvSpPr>
          <p:cNvPr id="27" name="文本框 2">
            <a:extLst>
              <a:ext uri="{FF2B5EF4-FFF2-40B4-BE49-F238E27FC236}">
                <a16:creationId xmlns:a16="http://schemas.microsoft.com/office/drawing/2014/main" xmlns="" id="{5E1349D8-96CD-4745-9414-3C242EC8BA2C}"/>
              </a:ext>
            </a:extLst>
          </p:cNvPr>
          <p:cNvSpPr txBox="1">
            <a:spLocks noChangeArrowheads="1"/>
          </p:cNvSpPr>
          <p:nvPr/>
        </p:nvSpPr>
        <p:spPr bwMode="auto">
          <a:xfrm>
            <a:off x="2784979" y="5424585"/>
            <a:ext cx="7329487" cy="581057"/>
          </a:xfrm>
          <a:prstGeom prst="rect">
            <a:avLst/>
          </a:prstGeom>
          <a:noFill/>
          <a:ln w="28575">
            <a:noFill/>
            <a:prstDash val="dash"/>
            <a:miter lim="800000"/>
          </a:ln>
        </p:spPr>
        <p:txBody>
          <a:bodyPr>
            <a:spAutoFit/>
          </a:bodyPr>
          <a:lstStyle>
            <a:lvl1pPr indent="619125"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a:solidFill>
                  <a:prstClr val="black"/>
                </a:solidFill>
                <a:latin typeface="微软雅黑" panose="020B0503020204020204" pitchFamily="34" charset="-122"/>
              </a:rPr>
              <a:t>马克思与恩格斯在巴黎会面，从此开始了伟大合作　</a:t>
            </a:r>
            <a:endParaRPr lang="zh-CN" altLang="en-US" sz="2400" dirty="0">
              <a:solidFill>
                <a:prstClr val="black"/>
              </a:solidFill>
              <a:latin typeface="微软雅黑" panose="020B0503020204020204" pitchFamily="34" charset="-122"/>
            </a:endParaRPr>
          </a:p>
        </p:txBody>
      </p:sp>
    </p:spTree>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97EAB93A-8147-45E5-9929-C73CD81F800D}"/>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14" name="组合 13">
            <a:extLst>
              <a:ext uri="{FF2B5EF4-FFF2-40B4-BE49-F238E27FC236}">
                <a16:creationId xmlns:a16="http://schemas.microsoft.com/office/drawing/2014/main" xmlns="" id="{AB7B1F38-F3EE-4295-A6C7-AD4AAE72F7CA}"/>
              </a:ext>
            </a:extLst>
          </p:cNvPr>
          <p:cNvGrpSpPr/>
          <p:nvPr/>
        </p:nvGrpSpPr>
        <p:grpSpPr>
          <a:xfrm>
            <a:off x="2934396" y="1422690"/>
            <a:ext cx="419107" cy="4883980"/>
            <a:chOff x="2712031" y="1957561"/>
            <a:chExt cx="419107" cy="4883980"/>
          </a:xfrm>
          <a:solidFill>
            <a:srgbClr val="995A2F"/>
          </a:solidFill>
        </p:grpSpPr>
        <p:cxnSp>
          <p:nvCxnSpPr>
            <p:cNvPr id="16" name="PA-1022107">
              <a:extLst>
                <a:ext uri="{FF2B5EF4-FFF2-40B4-BE49-F238E27FC236}">
                  <a16:creationId xmlns:a16="http://schemas.microsoft.com/office/drawing/2014/main" xmlns="" id="{D0E66F14-D68D-467D-9328-B02FFC54ADF2}"/>
                </a:ext>
              </a:extLst>
            </p:cNvPr>
            <p:cNvCxnSpPr>
              <a:cxnSpLocks/>
            </p:cNvCxnSpPr>
            <p:nvPr>
              <p:custDataLst>
                <p:tags r:id="rId1"/>
              </p:custDataLst>
            </p:nvPr>
          </p:nvCxnSpPr>
          <p:spPr>
            <a:xfrm>
              <a:off x="2712031" y="1957561"/>
              <a:ext cx="0" cy="4883980"/>
            </a:xfrm>
            <a:prstGeom prst="line">
              <a:avLst/>
            </a:prstGeom>
            <a:grpFill/>
            <a:ln w="76200">
              <a:solidFill>
                <a:srgbClr val="C87E4C"/>
              </a:solidFill>
            </a:ln>
          </p:spPr>
          <p:style>
            <a:lnRef idx="1">
              <a:schemeClr val="accent1"/>
            </a:lnRef>
            <a:fillRef idx="0">
              <a:schemeClr val="accent1"/>
            </a:fillRef>
            <a:effectRef idx="0">
              <a:schemeClr val="accent1"/>
            </a:effectRef>
            <a:fontRef idx="minor">
              <a:schemeClr val="tx1"/>
            </a:fontRef>
          </p:style>
        </p:cxnSp>
        <p:sp>
          <p:nvSpPr>
            <p:cNvPr id="17" name="PA-1022108">
              <a:extLst>
                <a:ext uri="{FF2B5EF4-FFF2-40B4-BE49-F238E27FC236}">
                  <a16:creationId xmlns:a16="http://schemas.microsoft.com/office/drawing/2014/main" xmlns="" id="{CEA5BADB-D4FA-42F6-BE68-E110F0A9555F}"/>
                </a:ext>
              </a:extLst>
            </p:cNvPr>
            <p:cNvSpPr/>
            <p:nvPr>
              <p:custDataLst>
                <p:tags r:id="rId2"/>
              </p:custDataLst>
            </p:nvPr>
          </p:nvSpPr>
          <p:spPr>
            <a:xfrm rot="5400000">
              <a:off x="2670430" y="2056318"/>
              <a:ext cx="540413" cy="381000"/>
            </a:xfrm>
            <a:prstGeom prst="triangl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19" name="PA-1022109">
              <a:extLst>
                <a:ext uri="{FF2B5EF4-FFF2-40B4-BE49-F238E27FC236}">
                  <a16:creationId xmlns:a16="http://schemas.microsoft.com/office/drawing/2014/main" xmlns="" id="{2EDC6C9B-08DB-4E97-92C6-5E6D406F465D}"/>
                </a:ext>
              </a:extLst>
            </p:cNvPr>
            <p:cNvSpPr/>
            <p:nvPr>
              <p:custDataLst>
                <p:tags r:id="rId3"/>
              </p:custDataLst>
            </p:nvPr>
          </p:nvSpPr>
          <p:spPr>
            <a:xfrm rot="5400000">
              <a:off x="2670430" y="4716881"/>
              <a:ext cx="540413" cy="381002"/>
            </a:xfrm>
            <a:prstGeom prst="triangl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20" name="PA-1022110">
              <a:extLst>
                <a:ext uri="{FF2B5EF4-FFF2-40B4-BE49-F238E27FC236}">
                  <a16:creationId xmlns:a16="http://schemas.microsoft.com/office/drawing/2014/main" xmlns="" id="{D8B3247B-335E-4122-9907-F04846DED77B}"/>
                </a:ext>
              </a:extLst>
            </p:cNvPr>
            <p:cNvSpPr/>
            <p:nvPr>
              <p:custDataLst>
                <p:tags r:id="rId4"/>
              </p:custDataLst>
            </p:nvPr>
          </p:nvSpPr>
          <p:spPr>
            <a:xfrm rot="5400000">
              <a:off x="2670430" y="3386600"/>
              <a:ext cx="540413" cy="381000"/>
            </a:xfrm>
            <a:prstGeom prst="triangl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sp>
        <p:nvSpPr>
          <p:cNvPr id="22" name="矩形 21">
            <a:extLst>
              <a:ext uri="{FF2B5EF4-FFF2-40B4-BE49-F238E27FC236}">
                <a16:creationId xmlns:a16="http://schemas.microsoft.com/office/drawing/2014/main" xmlns="" id="{7E7FD3D5-78F5-45C5-855D-CEE9EF8DB117}"/>
              </a:ext>
            </a:extLst>
          </p:cNvPr>
          <p:cNvSpPr/>
          <p:nvPr/>
        </p:nvSpPr>
        <p:spPr>
          <a:xfrm>
            <a:off x="295837" y="1460482"/>
            <a:ext cx="2523136" cy="461665"/>
          </a:xfrm>
          <a:prstGeom prst="rect">
            <a:avLst/>
          </a:prstGeom>
        </p:spPr>
        <p:txBody>
          <a:bodyPr wrap="square">
            <a:spAutoFit/>
          </a:bodyPr>
          <a:lstStyle/>
          <a:p>
            <a:pPr algn="r"/>
            <a:r>
              <a:rPr lang="en-US" altLang="zh-CN" sz="2400" b="1" dirty="0">
                <a:solidFill>
                  <a:srgbClr val="995A2F"/>
                </a:solidFill>
                <a:latin typeface="微软雅黑" panose="020B0503020204020204" pitchFamily="34" charset="-122"/>
                <a:ea typeface="微软雅黑" panose="020B0503020204020204" pitchFamily="34" charset="-122"/>
              </a:rPr>
              <a:t>1845—1846</a:t>
            </a:r>
            <a:r>
              <a:rPr lang="zh-CN" altLang="en-US" sz="2400" b="1" dirty="0">
                <a:solidFill>
                  <a:srgbClr val="995A2F"/>
                </a:solidFill>
                <a:latin typeface="微软雅黑" panose="020B0503020204020204" pitchFamily="34" charset="-122"/>
                <a:ea typeface="微软雅黑" panose="020B0503020204020204" pitchFamily="34" charset="-122"/>
              </a:rPr>
              <a:t>年</a:t>
            </a:r>
            <a:endParaRPr lang="zh-CN" altLang="en-US" b="1" dirty="0">
              <a:solidFill>
                <a:srgbClr val="995A2F"/>
              </a:solidFill>
            </a:endParaRPr>
          </a:p>
        </p:txBody>
      </p:sp>
      <p:sp>
        <p:nvSpPr>
          <p:cNvPr id="23" name="矩形 22">
            <a:extLst>
              <a:ext uri="{FF2B5EF4-FFF2-40B4-BE49-F238E27FC236}">
                <a16:creationId xmlns:a16="http://schemas.microsoft.com/office/drawing/2014/main" xmlns="" id="{7644D393-92A4-4182-853D-E3FC22D1F8DD}"/>
              </a:ext>
            </a:extLst>
          </p:cNvPr>
          <p:cNvSpPr/>
          <p:nvPr/>
        </p:nvSpPr>
        <p:spPr>
          <a:xfrm>
            <a:off x="1052238" y="2793423"/>
            <a:ext cx="1766734" cy="461665"/>
          </a:xfrm>
          <a:prstGeom prst="rect">
            <a:avLst/>
          </a:prstGeom>
        </p:spPr>
        <p:txBody>
          <a:bodyPr wrap="square">
            <a:spAutoFit/>
          </a:bodyPr>
          <a:lstStyle/>
          <a:p>
            <a:pPr algn="r"/>
            <a:r>
              <a:rPr lang="en-US" altLang="zh-CN" sz="2400" b="1" dirty="0">
                <a:solidFill>
                  <a:srgbClr val="995A2F"/>
                </a:solidFill>
                <a:latin typeface="微软雅黑" panose="020B0503020204020204" pitchFamily="34" charset="-122"/>
                <a:ea typeface="微软雅黑" panose="020B0503020204020204" pitchFamily="34" charset="-122"/>
              </a:rPr>
              <a:t>1848</a:t>
            </a:r>
            <a:r>
              <a:rPr lang="zh-CN" altLang="en-US" sz="2400" b="1" dirty="0">
                <a:solidFill>
                  <a:srgbClr val="995A2F"/>
                </a:solidFill>
                <a:latin typeface="微软雅黑" panose="020B0503020204020204" pitchFamily="34" charset="-122"/>
                <a:ea typeface="微软雅黑" panose="020B0503020204020204" pitchFamily="34" charset="-122"/>
              </a:rPr>
              <a:t>年</a:t>
            </a:r>
            <a:r>
              <a:rPr lang="en-US" altLang="zh-CN" sz="2400" b="1" dirty="0">
                <a:solidFill>
                  <a:srgbClr val="995A2F"/>
                </a:solidFill>
                <a:latin typeface="微软雅黑" panose="020B0503020204020204" pitchFamily="34" charset="-122"/>
                <a:ea typeface="微软雅黑" panose="020B0503020204020204" pitchFamily="34" charset="-122"/>
              </a:rPr>
              <a:t>2</a:t>
            </a:r>
            <a:r>
              <a:rPr lang="zh-CN" altLang="en-US" sz="2400" b="1" dirty="0">
                <a:solidFill>
                  <a:srgbClr val="995A2F"/>
                </a:solidFill>
                <a:latin typeface="微软雅黑" panose="020B0503020204020204" pitchFamily="34" charset="-122"/>
                <a:ea typeface="微软雅黑" panose="020B0503020204020204" pitchFamily="34" charset="-122"/>
              </a:rPr>
              <a:t>月</a:t>
            </a:r>
            <a:endParaRPr lang="zh-CN" altLang="en-US" b="1" dirty="0">
              <a:solidFill>
                <a:srgbClr val="995A2F"/>
              </a:solidFill>
            </a:endParaRPr>
          </a:p>
        </p:txBody>
      </p:sp>
      <p:sp>
        <p:nvSpPr>
          <p:cNvPr id="24" name="矩形 23">
            <a:extLst>
              <a:ext uri="{FF2B5EF4-FFF2-40B4-BE49-F238E27FC236}">
                <a16:creationId xmlns:a16="http://schemas.microsoft.com/office/drawing/2014/main" xmlns="" id="{A87A8836-8003-4D5F-83CD-224F9FD35310}"/>
              </a:ext>
            </a:extLst>
          </p:cNvPr>
          <p:cNvSpPr/>
          <p:nvPr/>
        </p:nvSpPr>
        <p:spPr>
          <a:xfrm>
            <a:off x="1052238" y="4181052"/>
            <a:ext cx="1766734" cy="461665"/>
          </a:xfrm>
          <a:prstGeom prst="rect">
            <a:avLst/>
          </a:prstGeom>
        </p:spPr>
        <p:txBody>
          <a:bodyPr wrap="square">
            <a:spAutoFit/>
          </a:bodyPr>
          <a:lstStyle/>
          <a:p>
            <a:pPr algn="r"/>
            <a:r>
              <a:rPr lang="en-US" altLang="zh-CN" sz="2400" b="1" dirty="0">
                <a:solidFill>
                  <a:srgbClr val="995A2F"/>
                </a:solidFill>
                <a:latin typeface="微软雅黑" panose="020B0503020204020204" pitchFamily="34" charset="-122"/>
                <a:ea typeface="微软雅黑" panose="020B0503020204020204" pitchFamily="34" charset="-122"/>
              </a:rPr>
              <a:t>1867</a:t>
            </a:r>
            <a:r>
              <a:rPr lang="zh-CN" altLang="en-US" sz="2400" b="1" dirty="0">
                <a:solidFill>
                  <a:srgbClr val="995A2F"/>
                </a:solidFill>
                <a:latin typeface="微软雅黑" panose="020B0503020204020204" pitchFamily="34" charset="-122"/>
                <a:ea typeface="微软雅黑" panose="020B0503020204020204" pitchFamily="34" charset="-122"/>
              </a:rPr>
              <a:t>年</a:t>
            </a:r>
            <a:r>
              <a:rPr lang="en-US" altLang="zh-CN" sz="2400" b="1" dirty="0">
                <a:solidFill>
                  <a:srgbClr val="995A2F"/>
                </a:solidFill>
                <a:latin typeface="微软雅黑" panose="020B0503020204020204" pitchFamily="34" charset="-122"/>
                <a:ea typeface="微软雅黑" panose="020B0503020204020204" pitchFamily="34" charset="-122"/>
              </a:rPr>
              <a:t>9</a:t>
            </a:r>
            <a:r>
              <a:rPr lang="zh-CN" altLang="en-US" sz="2400" b="1" dirty="0">
                <a:solidFill>
                  <a:srgbClr val="995A2F"/>
                </a:solidFill>
                <a:latin typeface="微软雅黑" panose="020B0503020204020204" pitchFamily="34" charset="-122"/>
                <a:ea typeface="微软雅黑" panose="020B0503020204020204" pitchFamily="34" charset="-122"/>
              </a:rPr>
              <a:t>月</a:t>
            </a:r>
            <a:endParaRPr lang="zh-CN" altLang="en-US" b="1" dirty="0">
              <a:solidFill>
                <a:srgbClr val="995A2F"/>
              </a:solidFill>
            </a:endParaRPr>
          </a:p>
        </p:txBody>
      </p:sp>
      <p:sp>
        <p:nvSpPr>
          <p:cNvPr id="25" name="文本框 2">
            <a:extLst>
              <a:ext uri="{FF2B5EF4-FFF2-40B4-BE49-F238E27FC236}">
                <a16:creationId xmlns:a16="http://schemas.microsoft.com/office/drawing/2014/main" xmlns="" id="{4B2A967C-5DDD-4824-940A-B86F0A1BCE98}"/>
              </a:ext>
            </a:extLst>
          </p:cNvPr>
          <p:cNvSpPr txBox="1">
            <a:spLocks noChangeArrowheads="1"/>
          </p:cNvSpPr>
          <p:nvPr/>
        </p:nvSpPr>
        <p:spPr bwMode="auto">
          <a:xfrm>
            <a:off x="3391606" y="1185868"/>
            <a:ext cx="6505429" cy="1135054"/>
          </a:xfrm>
          <a:prstGeom prst="rect">
            <a:avLst/>
          </a:prstGeom>
          <a:noFill/>
          <a:ln w="28575">
            <a:noFill/>
            <a:prstDash val="dash"/>
            <a:miter lim="800000"/>
          </a:ln>
        </p:spPr>
        <p:txBody>
          <a:bodyPr wrap="square">
            <a:spAutoFit/>
          </a:bodyPr>
          <a:lstStyle>
            <a:lvl1pPr indent="619125"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dirty="0">
                <a:solidFill>
                  <a:prstClr val="black"/>
                </a:solidFill>
                <a:latin typeface="微软雅黑" panose="020B0503020204020204" pitchFamily="34" charset="-122"/>
              </a:rPr>
              <a:t>马克思、恩格斯合写了</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德意志意识形态</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，首次系统阐明了历史唯物主义的基本观点</a:t>
            </a:r>
          </a:p>
        </p:txBody>
      </p:sp>
      <p:sp>
        <p:nvSpPr>
          <p:cNvPr id="26" name="文本框 2">
            <a:extLst>
              <a:ext uri="{FF2B5EF4-FFF2-40B4-BE49-F238E27FC236}">
                <a16:creationId xmlns:a16="http://schemas.microsoft.com/office/drawing/2014/main" xmlns="" id="{BAEE6615-97A8-49B0-B87D-3E27FEBF801D}"/>
              </a:ext>
            </a:extLst>
          </p:cNvPr>
          <p:cNvSpPr txBox="1">
            <a:spLocks noChangeArrowheads="1"/>
          </p:cNvSpPr>
          <p:nvPr/>
        </p:nvSpPr>
        <p:spPr bwMode="auto">
          <a:xfrm>
            <a:off x="3391607" y="2525900"/>
            <a:ext cx="6223040" cy="1135054"/>
          </a:xfrm>
          <a:prstGeom prst="rect">
            <a:avLst/>
          </a:prstGeom>
          <a:noFill/>
          <a:ln w="28575">
            <a:noFill/>
            <a:prstDash val="dash"/>
            <a:miter lim="800000"/>
          </a:ln>
        </p:spPr>
        <p:txBody>
          <a:bodyPr wrap="square">
            <a:spAutoFit/>
          </a:bodyPr>
          <a:lstStyle>
            <a:lvl1pPr indent="619125"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dirty="0">
                <a:solidFill>
                  <a:prstClr val="black"/>
                </a:solidFill>
                <a:latin typeface="微软雅黑" panose="020B0503020204020204" pitchFamily="34" charset="-122"/>
              </a:rPr>
              <a:t>科学社会主义的纲领性文件</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共产党宣言</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正式发表，标志着马克思主义的诞生</a:t>
            </a:r>
          </a:p>
        </p:txBody>
      </p:sp>
      <p:sp>
        <p:nvSpPr>
          <p:cNvPr id="27" name="文本框 2">
            <a:extLst>
              <a:ext uri="{FF2B5EF4-FFF2-40B4-BE49-F238E27FC236}">
                <a16:creationId xmlns:a16="http://schemas.microsoft.com/office/drawing/2014/main" xmlns="" id="{E146A5AC-FF5F-46BC-BB92-7A003A2FF32F}"/>
              </a:ext>
            </a:extLst>
          </p:cNvPr>
          <p:cNvSpPr txBox="1">
            <a:spLocks noChangeArrowheads="1"/>
          </p:cNvSpPr>
          <p:nvPr/>
        </p:nvSpPr>
        <p:spPr bwMode="auto">
          <a:xfrm>
            <a:off x="3391607" y="3857255"/>
            <a:ext cx="4674475" cy="2243050"/>
          </a:xfrm>
          <a:prstGeom prst="rect">
            <a:avLst/>
          </a:prstGeom>
          <a:noFill/>
          <a:ln w="28575">
            <a:noFill/>
            <a:prstDash val="dash"/>
            <a:miter lim="800000"/>
          </a:ln>
        </p:spPr>
        <p:txBody>
          <a:bodyPr wrap="square">
            <a:spAutoFit/>
          </a:bodyPr>
          <a:lstStyle>
            <a:lvl1pPr indent="619125"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dirty="0">
                <a:solidFill>
                  <a:prstClr val="black"/>
                </a:solidFill>
                <a:latin typeface="微软雅黑" panose="020B0503020204020204" pitchFamily="34" charset="-122"/>
              </a:rPr>
              <a:t>马克思发表了</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资本论</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第一卷。第二卷、第三卷在他逝世后由恩格斯整理，分别在</a:t>
            </a:r>
            <a:r>
              <a:rPr lang="en-US" altLang="zh-CN" sz="2400" dirty="0">
                <a:solidFill>
                  <a:prstClr val="black"/>
                </a:solidFill>
                <a:latin typeface="微软雅黑" panose="020B0503020204020204" pitchFamily="34" charset="-122"/>
              </a:rPr>
              <a:t>1885</a:t>
            </a:r>
            <a:r>
              <a:rPr lang="zh-CN" altLang="en-US" sz="2400" dirty="0">
                <a:solidFill>
                  <a:prstClr val="black"/>
                </a:solidFill>
                <a:latin typeface="微软雅黑" panose="020B0503020204020204" pitchFamily="34" charset="-122"/>
              </a:rPr>
              <a:t>年和</a:t>
            </a:r>
            <a:r>
              <a:rPr lang="en-US" altLang="zh-CN" sz="2400" dirty="0">
                <a:solidFill>
                  <a:prstClr val="black"/>
                </a:solidFill>
                <a:latin typeface="微软雅黑" panose="020B0503020204020204" pitchFamily="34" charset="-122"/>
              </a:rPr>
              <a:t>1894</a:t>
            </a:r>
            <a:r>
              <a:rPr lang="zh-CN" altLang="en-US" sz="2400" dirty="0">
                <a:solidFill>
                  <a:prstClr val="black"/>
                </a:solidFill>
                <a:latin typeface="微软雅黑" panose="020B0503020204020204" pitchFamily="34" charset="-122"/>
              </a:rPr>
              <a:t>年出版</a:t>
            </a:r>
          </a:p>
        </p:txBody>
      </p:sp>
      <p:pic>
        <p:nvPicPr>
          <p:cNvPr id="18" name="图片 1">
            <a:extLst>
              <a:ext uri="{FF2B5EF4-FFF2-40B4-BE49-F238E27FC236}">
                <a16:creationId xmlns:a16="http://schemas.microsoft.com/office/drawing/2014/main" xmlns="" id="{79325806-BBBF-4360-B611-B63D24A4F5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5572" y="3565704"/>
            <a:ext cx="2167778" cy="301740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69EAD0EC-5C77-4822-B900-8A641D8B9653}"/>
              </a:ext>
            </a:extLst>
          </p:cNvPr>
          <p:cNvPicPr>
            <a:picLocks noChangeAspect="1"/>
          </p:cNvPicPr>
          <p:nvPr/>
        </p:nvPicPr>
        <p:blipFill rotWithShape="1">
          <a:blip r:embed="rId2"/>
          <a:srcRect t="10150" b="37908"/>
          <a:stretch/>
        </p:blipFill>
        <p:spPr>
          <a:xfrm>
            <a:off x="0" y="2900040"/>
            <a:ext cx="12192000" cy="3957960"/>
          </a:xfrm>
          <a:prstGeom prst="rect">
            <a:avLst/>
          </a:prstGeom>
        </p:spPr>
      </p:pic>
      <p:grpSp>
        <p:nvGrpSpPr>
          <p:cNvPr id="63" name="组合 62">
            <a:extLst>
              <a:ext uri="{FF2B5EF4-FFF2-40B4-BE49-F238E27FC236}">
                <a16:creationId xmlns:a16="http://schemas.microsoft.com/office/drawing/2014/main" xmlns="" id="{2F21DE30-929D-47BC-8800-29076F8799A7}"/>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3491753" y="186885"/>
              <a:ext cx="5208494"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lvl="0" algn="ctr" eaLnBrk="1" fontAlgn="auto" hangingPunct="1">
                <a:spcBef>
                  <a:spcPts val="0"/>
                </a:spcBef>
                <a:spcAft>
                  <a:spcPts val="0"/>
                </a:spcAf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a:t>
              </a: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：马克思的人生历程</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xmlns="" id="{A8C7BF0B-7CBC-4B90-A752-1F51FBA76C62}"/>
                </a:ext>
              </a:extLst>
            </p:cNvPr>
            <p:cNvGrpSpPr/>
            <p:nvPr/>
          </p:nvGrpSpPr>
          <p:grpSpPr>
            <a:xfrm>
              <a:off x="9040626" y="641624"/>
              <a:ext cx="2675236" cy="4142593"/>
              <a:chOff x="8050213" y="704527"/>
              <a:chExt cx="3384550" cy="5240963"/>
            </a:xfrm>
          </p:grpSpPr>
          <p:grpSp>
            <p:nvGrpSpPr>
              <p:cNvPr id="15" name="组合 3">
                <a:extLst>
                  <a:ext uri="{FF2B5EF4-FFF2-40B4-BE49-F238E27FC236}">
                    <a16:creationId xmlns:a16="http://schemas.microsoft.com/office/drawing/2014/main" xmlns="" id="{3F3FC663-5801-4B31-8934-BAD903B048FE}"/>
                  </a:ext>
                </a:extLst>
              </p:cNvPr>
              <p:cNvGrpSpPr>
                <a:grpSpLocks/>
              </p:cNvGrpSpPr>
              <p:nvPr/>
            </p:nvGrpSpPr>
            <p:grpSpPr bwMode="auto">
              <a:xfrm>
                <a:off x="8050213" y="704527"/>
                <a:ext cx="3384550" cy="4391025"/>
                <a:chOff x="5148263" y="1919288"/>
                <a:chExt cx="3384550" cy="4390707"/>
              </a:xfrm>
            </p:grpSpPr>
            <p:sp>
              <p:nvSpPr>
                <p:cNvPr id="16" name="未知">
                  <a:extLst>
                    <a:ext uri="{FF2B5EF4-FFF2-40B4-BE49-F238E27FC236}">
                      <a16:creationId xmlns:a16="http://schemas.microsoft.com/office/drawing/2014/main" xmlns="" id="{9512ADE1-4D72-4A4F-98D4-FF7D4A2D2D39}"/>
                    </a:ext>
                  </a:extLst>
                </p:cNvPr>
                <p:cNvSpPr>
                  <a:spLocks noChangeArrowheads="1"/>
                </p:cNvSpPr>
                <p:nvPr/>
              </p:nvSpPr>
              <p:spPr bwMode="auto">
                <a:xfrm>
                  <a:off x="5148263" y="4438468"/>
                  <a:ext cx="2447925" cy="1871527"/>
                </a:xfrm>
                <a:custGeom>
                  <a:avLst/>
                  <a:gdLst>
                    <a:gd name="T0" fmla="*/ 2147483646 w 1270"/>
                    <a:gd name="T1" fmla="*/ 2147483646 h 1162"/>
                    <a:gd name="T2" fmla="*/ 2147483646 w 1270"/>
                    <a:gd name="T3" fmla="*/ 2147483646 h 1162"/>
                    <a:gd name="T4" fmla="*/ 2147483646 w 1270"/>
                    <a:gd name="T5" fmla="*/ 2147483646 h 1162"/>
                    <a:gd name="T6" fmla="*/ 2147483646 w 1270"/>
                    <a:gd name="T7" fmla="*/ 2147483646 h 1162"/>
                    <a:gd name="T8" fmla="*/ 2147483646 w 1270"/>
                    <a:gd name="T9" fmla="*/ 2147483646 h 1162"/>
                    <a:gd name="T10" fmla="*/ 2147483646 w 1270"/>
                    <a:gd name="T11" fmla="*/ 2147483646 h 1162"/>
                    <a:gd name="T12" fmla="*/ 2147483646 w 1270"/>
                    <a:gd name="T13" fmla="*/ 2147483646 h 1162"/>
                    <a:gd name="T14" fmla="*/ 2147483646 w 1270"/>
                    <a:gd name="T15" fmla="*/ 2147483646 h 1162"/>
                    <a:gd name="T16" fmla="*/ 0 w 1270"/>
                    <a:gd name="T17" fmla="*/ 2147483646 h 1162"/>
                    <a:gd name="T18" fmla="*/ 2147483646 w 1270"/>
                    <a:gd name="T19" fmla="*/ 2147483646 h 1162"/>
                    <a:gd name="T20" fmla="*/ 2147483646 w 1270"/>
                    <a:gd name="T21" fmla="*/ 2147483646 h 1162"/>
                    <a:gd name="T22" fmla="*/ 2147483646 w 1270"/>
                    <a:gd name="T23" fmla="*/ 2147483646 h 1162"/>
                    <a:gd name="T24" fmla="*/ 2147483646 w 1270"/>
                    <a:gd name="T25" fmla="*/ 2147483646 h 1162"/>
                    <a:gd name="T26" fmla="*/ 2147483646 w 1270"/>
                    <a:gd name="T27" fmla="*/ 2147483646 h 1162"/>
                    <a:gd name="T28" fmla="*/ 2147483646 w 1270"/>
                    <a:gd name="T29" fmla="*/ 2147483646 h 1162"/>
                    <a:gd name="T30" fmla="*/ 2147483646 w 1270"/>
                    <a:gd name="T31" fmla="*/ 2147483646 h 1162"/>
                    <a:gd name="T32" fmla="*/ 2147483646 w 1270"/>
                    <a:gd name="T33" fmla="*/ 2147483646 h 1162"/>
                    <a:gd name="T34" fmla="*/ 2147483646 w 1270"/>
                    <a:gd name="T35" fmla="*/ 2147483646 h 1162"/>
                    <a:gd name="T36" fmla="*/ 2147483646 w 1270"/>
                    <a:gd name="T37" fmla="*/ 2147483646 h 1162"/>
                    <a:gd name="T38" fmla="*/ 2147483646 w 1270"/>
                    <a:gd name="T39" fmla="*/ 2147483646 h 1162"/>
                    <a:gd name="T40" fmla="*/ 2147483646 w 1270"/>
                    <a:gd name="T41" fmla="*/ 2147483646 h 1162"/>
                    <a:gd name="T42" fmla="*/ 2147483646 w 1270"/>
                    <a:gd name="T43" fmla="*/ 2147483646 h 1162"/>
                    <a:gd name="T44" fmla="*/ 2147483646 w 1270"/>
                    <a:gd name="T45" fmla="*/ 2147483646 h 1162"/>
                    <a:gd name="T46" fmla="*/ 2147483646 w 1270"/>
                    <a:gd name="T47" fmla="*/ 2147483646 h 1162"/>
                    <a:gd name="T48" fmla="*/ 2147483646 w 1270"/>
                    <a:gd name="T49" fmla="*/ 2147483646 h 1162"/>
                    <a:gd name="T50" fmla="*/ 2147483646 w 1270"/>
                    <a:gd name="T51" fmla="*/ 2147483646 h 1162"/>
                    <a:gd name="T52" fmla="*/ 2147483646 w 1270"/>
                    <a:gd name="T53" fmla="*/ 2147483646 h 1162"/>
                    <a:gd name="T54" fmla="*/ 2147483646 w 1270"/>
                    <a:gd name="T55" fmla="*/ 2147483646 h 1162"/>
                    <a:gd name="T56" fmla="*/ 2147483646 w 1270"/>
                    <a:gd name="T57" fmla="*/ 2147483646 h 1162"/>
                    <a:gd name="T58" fmla="*/ 2147483646 w 1270"/>
                    <a:gd name="T59" fmla="*/ 2147483646 h 1162"/>
                    <a:gd name="T60" fmla="*/ 2147483646 w 1270"/>
                    <a:gd name="T61" fmla="*/ 2147483646 h 1162"/>
                    <a:gd name="T62" fmla="*/ 2147483646 w 1270"/>
                    <a:gd name="T63" fmla="*/ 2147483646 h 1162"/>
                    <a:gd name="T64" fmla="*/ 2147483646 w 1270"/>
                    <a:gd name="T65" fmla="*/ 2147483646 h 1162"/>
                    <a:gd name="T66" fmla="*/ 2147483646 w 1270"/>
                    <a:gd name="T67" fmla="*/ 2147483646 h 1162"/>
                    <a:gd name="T68" fmla="*/ 2147483646 w 1270"/>
                    <a:gd name="T69" fmla="*/ 2147483646 h 1162"/>
                    <a:gd name="T70" fmla="*/ 2147483646 w 1270"/>
                    <a:gd name="T71" fmla="*/ 2147483646 h 1162"/>
                    <a:gd name="T72" fmla="*/ 2147483646 w 1270"/>
                    <a:gd name="T73" fmla="*/ 2147483646 h 1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70" h="1162">
                      <a:moveTo>
                        <a:pt x="548" y="56"/>
                      </a:moveTo>
                      <a:cubicBezTo>
                        <a:pt x="543" y="75"/>
                        <a:pt x="542" y="94"/>
                        <a:pt x="534" y="112"/>
                      </a:cubicBezTo>
                      <a:cubicBezTo>
                        <a:pt x="493" y="209"/>
                        <a:pt x="403" y="208"/>
                        <a:pt x="312" y="216"/>
                      </a:cubicBezTo>
                      <a:cubicBezTo>
                        <a:pt x="285" y="234"/>
                        <a:pt x="287" y="249"/>
                        <a:pt x="277" y="278"/>
                      </a:cubicBezTo>
                      <a:cubicBezTo>
                        <a:pt x="273" y="331"/>
                        <a:pt x="294" y="364"/>
                        <a:pt x="250" y="383"/>
                      </a:cubicBezTo>
                      <a:cubicBezTo>
                        <a:pt x="209" y="401"/>
                        <a:pt x="162" y="394"/>
                        <a:pt x="118" y="403"/>
                      </a:cubicBezTo>
                      <a:cubicBezTo>
                        <a:pt x="106" y="405"/>
                        <a:pt x="94" y="407"/>
                        <a:pt x="83" y="410"/>
                      </a:cubicBezTo>
                      <a:cubicBezTo>
                        <a:pt x="69" y="414"/>
                        <a:pt x="41" y="424"/>
                        <a:pt x="41" y="424"/>
                      </a:cubicBezTo>
                      <a:cubicBezTo>
                        <a:pt x="17" y="440"/>
                        <a:pt x="9" y="453"/>
                        <a:pt x="0" y="480"/>
                      </a:cubicBezTo>
                      <a:cubicBezTo>
                        <a:pt x="3" y="498"/>
                        <a:pt x="6" y="554"/>
                        <a:pt x="21" y="570"/>
                      </a:cubicBezTo>
                      <a:cubicBezTo>
                        <a:pt x="25" y="574"/>
                        <a:pt x="69" y="584"/>
                        <a:pt x="69" y="584"/>
                      </a:cubicBezTo>
                      <a:cubicBezTo>
                        <a:pt x="82" y="593"/>
                        <a:pt x="103" y="605"/>
                        <a:pt x="111" y="619"/>
                      </a:cubicBezTo>
                      <a:cubicBezTo>
                        <a:pt x="118" y="632"/>
                        <a:pt x="125" y="660"/>
                        <a:pt x="125" y="660"/>
                      </a:cubicBezTo>
                      <a:cubicBezTo>
                        <a:pt x="138" y="754"/>
                        <a:pt x="156" y="852"/>
                        <a:pt x="125" y="945"/>
                      </a:cubicBezTo>
                      <a:cubicBezTo>
                        <a:pt x="224" y="1011"/>
                        <a:pt x="373" y="979"/>
                        <a:pt x="479" y="1049"/>
                      </a:cubicBezTo>
                      <a:cubicBezTo>
                        <a:pt x="500" y="1080"/>
                        <a:pt x="525" y="1078"/>
                        <a:pt x="555" y="1097"/>
                      </a:cubicBezTo>
                      <a:cubicBezTo>
                        <a:pt x="657" y="1093"/>
                        <a:pt x="739" y="1107"/>
                        <a:pt x="826" y="1063"/>
                      </a:cubicBezTo>
                      <a:cubicBezTo>
                        <a:pt x="874" y="1068"/>
                        <a:pt x="897" y="1060"/>
                        <a:pt x="923" y="1097"/>
                      </a:cubicBezTo>
                      <a:cubicBezTo>
                        <a:pt x="933" y="1127"/>
                        <a:pt x="931" y="1142"/>
                        <a:pt x="958" y="1160"/>
                      </a:cubicBezTo>
                      <a:cubicBezTo>
                        <a:pt x="1053" y="1155"/>
                        <a:pt x="1112" y="1162"/>
                        <a:pt x="1166" y="1084"/>
                      </a:cubicBezTo>
                      <a:cubicBezTo>
                        <a:pt x="1180" y="1041"/>
                        <a:pt x="1180" y="997"/>
                        <a:pt x="1207" y="959"/>
                      </a:cubicBezTo>
                      <a:cubicBezTo>
                        <a:pt x="1215" y="936"/>
                        <a:pt x="1227" y="919"/>
                        <a:pt x="1235" y="896"/>
                      </a:cubicBezTo>
                      <a:cubicBezTo>
                        <a:pt x="1245" y="798"/>
                        <a:pt x="1245" y="700"/>
                        <a:pt x="1270" y="605"/>
                      </a:cubicBezTo>
                      <a:cubicBezTo>
                        <a:pt x="1268" y="577"/>
                        <a:pt x="1269" y="549"/>
                        <a:pt x="1263" y="521"/>
                      </a:cubicBezTo>
                      <a:cubicBezTo>
                        <a:pt x="1260" y="505"/>
                        <a:pt x="1194" y="438"/>
                        <a:pt x="1173" y="431"/>
                      </a:cubicBezTo>
                      <a:cubicBezTo>
                        <a:pt x="1140" y="381"/>
                        <a:pt x="1182" y="433"/>
                        <a:pt x="1082" y="403"/>
                      </a:cubicBezTo>
                      <a:cubicBezTo>
                        <a:pt x="1073" y="400"/>
                        <a:pt x="1064" y="369"/>
                        <a:pt x="1062" y="362"/>
                      </a:cubicBezTo>
                      <a:cubicBezTo>
                        <a:pt x="1065" y="338"/>
                        <a:pt x="1066" y="282"/>
                        <a:pt x="1082" y="258"/>
                      </a:cubicBezTo>
                      <a:cubicBezTo>
                        <a:pt x="1099" y="234"/>
                        <a:pt x="1114" y="224"/>
                        <a:pt x="1124" y="195"/>
                      </a:cubicBezTo>
                      <a:cubicBezTo>
                        <a:pt x="1111" y="119"/>
                        <a:pt x="1087" y="120"/>
                        <a:pt x="1013" y="112"/>
                      </a:cubicBezTo>
                      <a:cubicBezTo>
                        <a:pt x="971" y="98"/>
                        <a:pt x="930" y="84"/>
                        <a:pt x="888" y="70"/>
                      </a:cubicBezTo>
                      <a:cubicBezTo>
                        <a:pt x="872" y="65"/>
                        <a:pt x="862" y="47"/>
                        <a:pt x="846" y="43"/>
                      </a:cubicBezTo>
                      <a:cubicBezTo>
                        <a:pt x="838" y="41"/>
                        <a:pt x="788" y="30"/>
                        <a:pt x="770" y="22"/>
                      </a:cubicBezTo>
                      <a:cubicBezTo>
                        <a:pt x="760" y="18"/>
                        <a:pt x="752" y="10"/>
                        <a:pt x="742" y="8"/>
                      </a:cubicBezTo>
                      <a:cubicBezTo>
                        <a:pt x="705" y="2"/>
                        <a:pt x="668" y="3"/>
                        <a:pt x="631" y="1"/>
                      </a:cubicBezTo>
                      <a:cubicBezTo>
                        <a:pt x="613" y="3"/>
                        <a:pt x="593" y="0"/>
                        <a:pt x="576" y="8"/>
                      </a:cubicBezTo>
                      <a:cubicBezTo>
                        <a:pt x="554" y="18"/>
                        <a:pt x="591" y="56"/>
                        <a:pt x="548" y="56"/>
                      </a:cubicBezTo>
                      <a:close/>
                    </a:path>
                  </a:pathLst>
                </a:custGeom>
                <a:solidFill>
                  <a:schemeClr val="accent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7" name="未知">
                  <a:extLst>
                    <a:ext uri="{FF2B5EF4-FFF2-40B4-BE49-F238E27FC236}">
                      <a16:creationId xmlns:a16="http://schemas.microsoft.com/office/drawing/2014/main" xmlns="" id="{706BFF28-0800-4641-80D9-25A2A0611D52}"/>
                    </a:ext>
                  </a:extLst>
                </p:cNvPr>
                <p:cNvSpPr>
                  <a:spLocks noChangeArrowheads="1"/>
                </p:cNvSpPr>
                <p:nvPr/>
              </p:nvSpPr>
              <p:spPr bwMode="auto">
                <a:xfrm>
                  <a:off x="6300788" y="4078132"/>
                  <a:ext cx="1152525" cy="719085"/>
                </a:xfrm>
                <a:custGeom>
                  <a:avLst/>
                  <a:gdLst>
                    <a:gd name="T0" fmla="*/ 0 w 472"/>
                    <a:gd name="T1" fmla="*/ 2147483646 h 279"/>
                    <a:gd name="T2" fmla="*/ 2147483646 w 472"/>
                    <a:gd name="T3" fmla="*/ 2147483646 h 279"/>
                    <a:gd name="T4" fmla="*/ 2147483646 w 472"/>
                    <a:gd name="T5" fmla="*/ 2147483646 h 279"/>
                    <a:gd name="T6" fmla="*/ 2147483646 w 472"/>
                    <a:gd name="T7" fmla="*/ 2147483646 h 279"/>
                    <a:gd name="T8" fmla="*/ 2147483646 w 472"/>
                    <a:gd name="T9" fmla="*/ 2147483646 h 279"/>
                    <a:gd name="T10" fmla="*/ 2147483646 w 472"/>
                    <a:gd name="T11" fmla="*/ 2147483646 h 279"/>
                    <a:gd name="T12" fmla="*/ 2147483646 w 472"/>
                    <a:gd name="T13" fmla="*/ 2147483646 h 279"/>
                    <a:gd name="T14" fmla="*/ 2147483646 w 472"/>
                    <a:gd name="T15" fmla="*/ 2147483646 h 27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2" h="279">
                      <a:moveTo>
                        <a:pt x="0" y="154"/>
                      </a:moveTo>
                      <a:cubicBezTo>
                        <a:pt x="5" y="125"/>
                        <a:pt x="12" y="43"/>
                        <a:pt x="56" y="36"/>
                      </a:cubicBezTo>
                      <a:cubicBezTo>
                        <a:pt x="90" y="30"/>
                        <a:pt x="125" y="31"/>
                        <a:pt x="160" y="29"/>
                      </a:cubicBezTo>
                      <a:cubicBezTo>
                        <a:pt x="203" y="0"/>
                        <a:pt x="258" y="22"/>
                        <a:pt x="306" y="29"/>
                      </a:cubicBezTo>
                      <a:cubicBezTo>
                        <a:pt x="332" y="38"/>
                        <a:pt x="350" y="49"/>
                        <a:pt x="368" y="71"/>
                      </a:cubicBezTo>
                      <a:cubicBezTo>
                        <a:pt x="373" y="77"/>
                        <a:pt x="375" y="87"/>
                        <a:pt x="382" y="92"/>
                      </a:cubicBezTo>
                      <a:cubicBezTo>
                        <a:pt x="404" y="110"/>
                        <a:pt x="446" y="115"/>
                        <a:pt x="472" y="119"/>
                      </a:cubicBezTo>
                      <a:cubicBezTo>
                        <a:pt x="449" y="187"/>
                        <a:pt x="462" y="227"/>
                        <a:pt x="410" y="279"/>
                      </a:cubicBezTo>
                    </a:path>
                  </a:pathLst>
                </a:custGeom>
                <a:solidFill>
                  <a:srgbClr val="C0C0C0"/>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8" name="未知">
                  <a:extLst>
                    <a:ext uri="{FF2B5EF4-FFF2-40B4-BE49-F238E27FC236}">
                      <a16:creationId xmlns:a16="http://schemas.microsoft.com/office/drawing/2014/main" xmlns="" id="{91B6FAFF-D5E9-4454-887A-1B9173FE3908}"/>
                    </a:ext>
                  </a:extLst>
                </p:cNvPr>
                <p:cNvSpPr>
                  <a:spLocks noChangeArrowheads="1"/>
                </p:cNvSpPr>
                <p:nvPr/>
              </p:nvSpPr>
              <p:spPr bwMode="auto">
                <a:xfrm>
                  <a:off x="6877050" y="1919288"/>
                  <a:ext cx="1655763" cy="3311285"/>
                </a:xfrm>
                <a:custGeom>
                  <a:avLst/>
                  <a:gdLst>
                    <a:gd name="T0" fmla="*/ 2147483646 w 1164"/>
                    <a:gd name="T1" fmla="*/ 2147483646 h 2480"/>
                    <a:gd name="T2" fmla="*/ 2147483646 w 1164"/>
                    <a:gd name="T3" fmla="*/ 2147483646 h 2480"/>
                    <a:gd name="T4" fmla="*/ 2147483646 w 1164"/>
                    <a:gd name="T5" fmla="*/ 2147483646 h 2480"/>
                    <a:gd name="T6" fmla="*/ 2147483646 w 1164"/>
                    <a:gd name="T7" fmla="*/ 2147483646 h 2480"/>
                    <a:gd name="T8" fmla="*/ 2147483646 w 1164"/>
                    <a:gd name="T9" fmla="*/ 2147483646 h 2480"/>
                    <a:gd name="T10" fmla="*/ 2147483646 w 1164"/>
                    <a:gd name="T11" fmla="*/ 2147483646 h 2480"/>
                    <a:gd name="T12" fmla="*/ 2147483646 w 1164"/>
                    <a:gd name="T13" fmla="*/ 2147483646 h 2480"/>
                    <a:gd name="T14" fmla="*/ 2147483646 w 1164"/>
                    <a:gd name="T15" fmla="*/ 2147483646 h 2480"/>
                    <a:gd name="T16" fmla="*/ 2147483646 w 1164"/>
                    <a:gd name="T17" fmla="*/ 2147483646 h 2480"/>
                    <a:gd name="T18" fmla="*/ 2147483646 w 1164"/>
                    <a:gd name="T19" fmla="*/ 2147483646 h 2480"/>
                    <a:gd name="T20" fmla="*/ 2147483646 w 1164"/>
                    <a:gd name="T21" fmla="*/ 2147483646 h 2480"/>
                    <a:gd name="T22" fmla="*/ 2147483646 w 1164"/>
                    <a:gd name="T23" fmla="*/ 2147483646 h 2480"/>
                    <a:gd name="T24" fmla="*/ 2147483646 w 1164"/>
                    <a:gd name="T25" fmla="*/ 2147483646 h 2480"/>
                    <a:gd name="T26" fmla="*/ 2147483646 w 1164"/>
                    <a:gd name="T27" fmla="*/ 2147483646 h 2480"/>
                    <a:gd name="T28" fmla="*/ 2147483646 w 1164"/>
                    <a:gd name="T29" fmla="*/ 2147483646 h 2480"/>
                    <a:gd name="T30" fmla="*/ 2147483646 w 1164"/>
                    <a:gd name="T31" fmla="*/ 2147483646 h 2480"/>
                    <a:gd name="T32" fmla="*/ 2147483646 w 1164"/>
                    <a:gd name="T33" fmla="*/ 2147483646 h 2480"/>
                    <a:gd name="T34" fmla="*/ 2147483646 w 1164"/>
                    <a:gd name="T35" fmla="*/ 2147483646 h 2480"/>
                    <a:gd name="T36" fmla="*/ 2147483646 w 1164"/>
                    <a:gd name="T37" fmla="*/ 2147483646 h 2480"/>
                    <a:gd name="T38" fmla="*/ 2147483646 w 1164"/>
                    <a:gd name="T39" fmla="*/ 2147483646 h 2480"/>
                    <a:gd name="T40" fmla="*/ 2147483646 w 1164"/>
                    <a:gd name="T41" fmla="*/ 2147483646 h 2480"/>
                    <a:gd name="T42" fmla="*/ 2147483646 w 1164"/>
                    <a:gd name="T43" fmla="*/ 2147483646 h 2480"/>
                    <a:gd name="T44" fmla="*/ 2147483646 w 1164"/>
                    <a:gd name="T45" fmla="*/ 0 h 2480"/>
                    <a:gd name="T46" fmla="*/ 2147483646 w 1164"/>
                    <a:gd name="T47" fmla="*/ 2147483646 h 2480"/>
                    <a:gd name="T48" fmla="*/ 2147483646 w 1164"/>
                    <a:gd name="T49" fmla="*/ 2147483646 h 2480"/>
                    <a:gd name="T50" fmla="*/ 2147483646 w 1164"/>
                    <a:gd name="T51" fmla="*/ 2147483646 h 2480"/>
                    <a:gd name="T52" fmla="*/ 2147483646 w 1164"/>
                    <a:gd name="T53" fmla="*/ 2147483646 h 2480"/>
                    <a:gd name="T54" fmla="*/ 2147483646 w 1164"/>
                    <a:gd name="T55" fmla="*/ 2147483646 h 2480"/>
                    <a:gd name="T56" fmla="*/ 2147483646 w 1164"/>
                    <a:gd name="T57" fmla="*/ 2147483646 h 2480"/>
                    <a:gd name="T58" fmla="*/ 2147483646 w 1164"/>
                    <a:gd name="T59" fmla="*/ 2147483646 h 2480"/>
                    <a:gd name="T60" fmla="*/ 2147483646 w 1164"/>
                    <a:gd name="T61" fmla="*/ 2147483646 h 2480"/>
                    <a:gd name="T62" fmla="*/ 2147483646 w 1164"/>
                    <a:gd name="T63" fmla="*/ 2147483646 h 2480"/>
                    <a:gd name="T64" fmla="*/ 2147483646 w 1164"/>
                    <a:gd name="T65" fmla="*/ 2147483646 h 2480"/>
                    <a:gd name="T66" fmla="*/ 2147483646 w 1164"/>
                    <a:gd name="T67" fmla="*/ 2147483646 h 2480"/>
                    <a:gd name="T68" fmla="*/ 2147483646 w 1164"/>
                    <a:gd name="T69" fmla="*/ 2147483646 h 2480"/>
                    <a:gd name="T70" fmla="*/ 2147483646 w 1164"/>
                    <a:gd name="T71" fmla="*/ 2147483646 h 2480"/>
                    <a:gd name="T72" fmla="*/ 2147483646 w 1164"/>
                    <a:gd name="T73" fmla="*/ 2147483646 h 2480"/>
                    <a:gd name="T74" fmla="*/ 2147483646 w 1164"/>
                    <a:gd name="T75" fmla="*/ 2147483646 h 2480"/>
                    <a:gd name="T76" fmla="*/ 2147483646 w 1164"/>
                    <a:gd name="T77" fmla="*/ 2147483646 h 2480"/>
                    <a:gd name="T78" fmla="*/ 2147483646 w 1164"/>
                    <a:gd name="T79" fmla="*/ 2147483646 h 2480"/>
                    <a:gd name="T80" fmla="*/ 2147483646 w 1164"/>
                    <a:gd name="T81" fmla="*/ 2147483646 h 2480"/>
                    <a:gd name="T82" fmla="*/ 2147483646 w 1164"/>
                    <a:gd name="T83" fmla="*/ 2147483646 h 2480"/>
                    <a:gd name="T84" fmla="*/ 2147483646 w 1164"/>
                    <a:gd name="T85" fmla="*/ 2147483646 h 2480"/>
                    <a:gd name="T86" fmla="*/ 2147483646 w 1164"/>
                    <a:gd name="T87" fmla="*/ 2147483646 h 2480"/>
                    <a:gd name="T88" fmla="*/ 2147483646 w 1164"/>
                    <a:gd name="T89" fmla="*/ 2147483646 h 2480"/>
                    <a:gd name="T90" fmla="*/ 2147483646 w 1164"/>
                    <a:gd name="T91" fmla="*/ 2147483646 h 24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64" h="2480">
                      <a:moveTo>
                        <a:pt x="246" y="2450"/>
                      </a:moveTo>
                      <a:cubicBezTo>
                        <a:pt x="335" y="2480"/>
                        <a:pt x="525" y="2468"/>
                        <a:pt x="614" y="2471"/>
                      </a:cubicBezTo>
                      <a:cubicBezTo>
                        <a:pt x="649" y="2469"/>
                        <a:pt x="684" y="2472"/>
                        <a:pt x="718" y="2464"/>
                      </a:cubicBezTo>
                      <a:cubicBezTo>
                        <a:pt x="734" y="2460"/>
                        <a:pt x="760" y="2436"/>
                        <a:pt x="760" y="2436"/>
                      </a:cubicBezTo>
                      <a:cubicBezTo>
                        <a:pt x="779" y="2409"/>
                        <a:pt x="798" y="2396"/>
                        <a:pt x="822" y="2374"/>
                      </a:cubicBezTo>
                      <a:cubicBezTo>
                        <a:pt x="839" y="2323"/>
                        <a:pt x="832" y="2346"/>
                        <a:pt x="843" y="2304"/>
                      </a:cubicBezTo>
                      <a:cubicBezTo>
                        <a:pt x="847" y="2246"/>
                        <a:pt x="832" y="2174"/>
                        <a:pt x="884" y="2138"/>
                      </a:cubicBezTo>
                      <a:cubicBezTo>
                        <a:pt x="903" y="2110"/>
                        <a:pt x="933" y="2087"/>
                        <a:pt x="961" y="2068"/>
                      </a:cubicBezTo>
                      <a:cubicBezTo>
                        <a:pt x="979" y="2041"/>
                        <a:pt x="1011" y="2019"/>
                        <a:pt x="1037" y="1999"/>
                      </a:cubicBezTo>
                      <a:cubicBezTo>
                        <a:pt x="1050" y="1989"/>
                        <a:pt x="1079" y="1971"/>
                        <a:pt x="1079" y="1971"/>
                      </a:cubicBezTo>
                      <a:cubicBezTo>
                        <a:pt x="1095" y="1948"/>
                        <a:pt x="1100" y="1929"/>
                        <a:pt x="1107" y="1902"/>
                      </a:cubicBezTo>
                      <a:cubicBezTo>
                        <a:pt x="1097" y="1743"/>
                        <a:pt x="1164" y="1508"/>
                        <a:pt x="1058" y="1402"/>
                      </a:cubicBezTo>
                      <a:cubicBezTo>
                        <a:pt x="1048" y="1373"/>
                        <a:pt x="1042" y="1356"/>
                        <a:pt x="1016" y="1340"/>
                      </a:cubicBezTo>
                      <a:cubicBezTo>
                        <a:pt x="985" y="1279"/>
                        <a:pt x="950" y="1223"/>
                        <a:pt x="912" y="1166"/>
                      </a:cubicBezTo>
                      <a:cubicBezTo>
                        <a:pt x="908" y="1160"/>
                        <a:pt x="909" y="1151"/>
                        <a:pt x="905" y="1145"/>
                      </a:cubicBezTo>
                      <a:cubicBezTo>
                        <a:pt x="842" y="1038"/>
                        <a:pt x="765" y="930"/>
                        <a:pt x="662" y="861"/>
                      </a:cubicBezTo>
                      <a:cubicBezTo>
                        <a:pt x="630" y="840"/>
                        <a:pt x="549" y="843"/>
                        <a:pt x="517" y="840"/>
                      </a:cubicBezTo>
                      <a:cubicBezTo>
                        <a:pt x="491" y="814"/>
                        <a:pt x="478" y="787"/>
                        <a:pt x="461" y="757"/>
                      </a:cubicBezTo>
                      <a:cubicBezTo>
                        <a:pt x="453" y="742"/>
                        <a:pt x="442" y="729"/>
                        <a:pt x="433" y="715"/>
                      </a:cubicBezTo>
                      <a:cubicBezTo>
                        <a:pt x="428" y="708"/>
                        <a:pt x="419" y="694"/>
                        <a:pt x="419" y="694"/>
                      </a:cubicBezTo>
                      <a:cubicBezTo>
                        <a:pt x="400" y="626"/>
                        <a:pt x="404" y="553"/>
                        <a:pt x="426" y="486"/>
                      </a:cubicBezTo>
                      <a:cubicBezTo>
                        <a:pt x="438" y="401"/>
                        <a:pt x="468" y="325"/>
                        <a:pt x="489" y="243"/>
                      </a:cubicBezTo>
                      <a:cubicBezTo>
                        <a:pt x="490" y="215"/>
                        <a:pt x="528" y="40"/>
                        <a:pt x="468" y="0"/>
                      </a:cubicBezTo>
                      <a:cubicBezTo>
                        <a:pt x="452" y="2"/>
                        <a:pt x="434" y="1"/>
                        <a:pt x="419" y="7"/>
                      </a:cubicBezTo>
                      <a:cubicBezTo>
                        <a:pt x="397" y="16"/>
                        <a:pt x="391" y="64"/>
                        <a:pt x="364" y="90"/>
                      </a:cubicBezTo>
                      <a:cubicBezTo>
                        <a:pt x="347" y="140"/>
                        <a:pt x="358" y="120"/>
                        <a:pt x="336" y="153"/>
                      </a:cubicBezTo>
                      <a:cubicBezTo>
                        <a:pt x="331" y="222"/>
                        <a:pt x="341" y="294"/>
                        <a:pt x="322" y="361"/>
                      </a:cubicBezTo>
                      <a:cubicBezTo>
                        <a:pt x="318" y="377"/>
                        <a:pt x="290" y="364"/>
                        <a:pt x="274" y="368"/>
                      </a:cubicBezTo>
                      <a:cubicBezTo>
                        <a:pt x="234" y="377"/>
                        <a:pt x="201" y="397"/>
                        <a:pt x="163" y="410"/>
                      </a:cubicBezTo>
                      <a:cubicBezTo>
                        <a:pt x="141" y="495"/>
                        <a:pt x="148" y="515"/>
                        <a:pt x="225" y="528"/>
                      </a:cubicBezTo>
                      <a:cubicBezTo>
                        <a:pt x="247" y="559"/>
                        <a:pt x="247" y="578"/>
                        <a:pt x="253" y="618"/>
                      </a:cubicBezTo>
                      <a:cubicBezTo>
                        <a:pt x="247" y="662"/>
                        <a:pt x="249" y="697"/>
                        <a:pt x="211" y="722"/>
                      </a:cubicBezTo>
                      <a:cubicBezTo>
                        <a:pt x="204" y="774"/>
                        <a:pt x="191" y="822"/>
                        <a:pt x="163" y="868"/>
                      </a:cubicBezTo>
                      <a:cubicBezTo>
                        <a:pt x="139" y="908"/>
                        <a:pt x="108" y="934"/>
                        <a:pt x="93" y="979"/>
                      </a:cubicBezTo>
                      <a:cubicBezTo>
                        <a:pt x="98" y="1015"/>
                        <a:pt x="102" y="1071"/>
                        <a:pt x="121" y="1104"/>
                      </a:cubicBezTo>
                      <a:cubicBezTo>
                        <a:pt x="129" y="1118"/>
                        <a:pt x="140" y="1131"/>
                        <a:pt x="149" y="1145"/>
                      </a:cubicBezTo>
                      <a:cubicBezTo>
                        <a:pt x="154" y="1152"/>
                        <a:pt x="163" y="1166"/>
                        <a:pt x="163" y="1166"/>
                      </a:cubicBezTo>
                      <a:cubicBezTo>
                        <a:pt x="174" y="1208"/>
                        <a:pt x="195" y="1260"/>
                        <a:pt x="149" y="1291"/>
                      </a:cubicBezTo>
                      <a:cubicBezTo>
                        <a:pt x="131" y="1303"/>
                        <a:pt x="106" y="1310"/>
                        <a:pt x="86" y="1319"/>
                      </a:cubicBezTo>
                      <a:cubicBezTo>
                        <a:pt x="67" y="1328"/>
                        <a:pt x="31" y="1347"/>
                        <a:pt x="31" y="1347"/>
                      </a:cubicBezTo>
                      <a:cubicBezTo>
                        <a:pt x="0" y="1391"/>
                        <a:pt x="32" y="1439"/>
                        <a:pt x="66" y="1471"/>
                      </a:cubicBezTo>
                      <a:cubicBezTo>
                        <a:pt x="90" y="1523"/>
                        <a:pt x="121" y="1575"/>
                        <a:pt x="149" y="1624"/>
                      </a:cubicBezTo>
                      <a:cubicBezTo>
                        <a:pt x="179" y="1677"/>
                        <a:pt x="178" y="1713"/>
                        <a:pt x="232" y="1749"/>
                      </a:cubicBezTo>
                      <a:cubicBezTo>
                        <a:pt x="239" y="1775"/>
                        <a:pt x="253" y="1792"/>
                        <a:pt x="260" y="1818"/>
                      </a:cubicBezTo>
                      <a:cubicBezTo>
                        <a:pt x="273" y="1861"/>
                        <a:pt x="277" y="1906"/>
                        <a:pt x="288" y="1950"/>
                      </a:cubicBezTo>
                      <a:cubicBezTo>
                        <a:pt x="304" y="1925"/>
                        <a:pt x="302" y="1937"/>
                        <a:pt x="302" y="1916"/>
                      </a:cubicBezTo>
                    </a:path>
                  </a:pathLst>
                </a:custGeom>
                <a:solidFill>
                  <a:srgbClr val="FFFF99"/>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0" name="未知">
                  <a:extLst>
                    <a:ext uri="{FF2B5EF4-FFF2-40B4-BE49-F238E27FC236}">
                      <a16:creationId xmlns:a16="http://schemas.microsoft.com/office/drawing/2014/main" xmlns="" id="{EDAC176A-E201-4502-96CF-659D7A32FCCA}"/>
                    </a:ext>
                  </a:extLst>
                </p:cNvPr>
                <p:cNvSpPr>
                  <a:spLocks noChangeArrowheads="1"/>
                </p:cNvSpPr>
                <p:nvPr/>
              </p:nvSpPr>
              <p:spPr bwMode="auto">
                <a:xfrm>
                  <a:off x="5435600" y="2422489"/>
                  <a:ext cx="1042988" cy="2088999"/>
                </a:xfrm>
                <a:custGeom>
                  <a:avLst/>
                  <a:gdLst>
                    <a:gd name="T0" fmla="*/ 2147483646 w 657"/>
                    <a:gd name="T1" fmla="*/ 2147483646 h 1316"/>
                    <a:gd name="T2" fmla="*/ 2147483646 w 657"/>
                    <a:gd name="T3" fmla="*/ 2147483646 h 1316"/>
                    <a:gd name="T4" fmla="*/ 2147483646 w 657"/>
                    <a:gd name="T5" fmla="*/ 2147483646 h 1316"/>
                    <a:gd name="T6" fmla="*/ 2147483646 w 657"/>
                    <a:gd name="T7" fmla="*/ 2147483646 h 1316"/>
                    <a:gd name="T8" fmla="*/ 2147483646 w 657"/>
                    <a:gd name="T9" fmla="*/ 2147483646 h 1316"/>
                    <a:gd name="T10" fmla="*/ 2147483646 w 657"/>
                    <a:gd name="T11" fmla="*/ 2147483646 h 1316"/>
                    <a:gd name="T12" fmla="*/ 2147483646 w 657"/>
                    <a:gd name="T13" fmla="*/ 2147483646 h 1316"/>
                    <a:gd name="T14" fmla="*/ 2147483646 w 657"/>
                    <a:gd name="T15" fmla="*/ 2147483646 h 1316"/>
                    <a:gd name="T16" fmla="*/ 2147483646 w 657"/>
                    <a:gd name="T17" fmla="*/ 2147483646 h 1316"/>
                    <a:gd name="T18" fmla="*/ 2147483646 w 657"/>
                    <a:gd name="T19" fmla="*/ 2147483646 h 1316"/>
                    <a:gd name="T20" fmla="*/ 2147483646 w 657"/>
                    <a:gd name="T21" fmla="*/ 2147483646 h 1316"/>
                    <a:gd name="T22" fmla="*/ 2147483646 w 657"/>
                    <a:gd name="T23" fmla="*/ 2147483646 h 1316"/>
                    <a:gd name="T24" fmla="*/ 2147483646 w 657"/>
                    <a:gd name="T25" fmla="*/ 2147483646 h 1316"/>
                    <a:gd name="T26" fmla="*/ 2147483646 w 657"/>
                    <a:gd name="T27" fmla="*/ 2147483646 h 1316"/>
                    <a:gd name="T28" fmla="*/ 2147483646 w 657"/>
                    <a:gd name="T29" fmla="*/ 2147483646 h 1316"/>
                    <a:gd name="T30" fmla="*/ 2147483646 w 657"/>
                    <a:gd name="T31" fmla="*/ 2147483646 h 1316"/>
                    <a:gd name="T32" fmla="*/ 2147483646 w 657"/>
                    <a:gd name="T33" fmla="*/ 2147483646 h 1316"/>
                    <a:gd name="T34" fmla="*/ 2147483646 w 657"/>
                    <a:gd name="T35" fmla="*/ 2147483646 h 1316"/>
                    <a:gd name="T36" fmla="*/ 2147483646 w 657"/>
                    <a:gd name="T37" fmla="*/ 2147483646 h 1316"/>
                    <a:gd name="T38" fmla="*/ 2147483646 w 657"/>
                    <a:gd name="T39" fmla="*/ 2147483646 h 1316"/>
                    <a:gd name="T40" fmla="*/ 2147483646 w 657"/>
                    <a:gd name="T41" fmla="*/ 2147483646 h 1316"/>
                    <a:gd name="T42" fmla="*/ 2147483646 w 657"/>
                    <a:gd name="T43" fmla="*/ 2147483646 h 1316"/>
                    <a:gd name="T44" fmla="*/ 2147483646 w 657"/>
                    <a:gd name="T45" fmla="*/ 2147483646 h 1316"/>
                    <a:gd name="T46" fmla="*/ 2147483646 w 657"/>
                    <a:gd name="T47" fmla="*/ 2147483646 h 1316"/>
                    <a:gd name="T48" fmla="*/ 2147483646 w 657"/>
                    <a:gd name="T49" fmla="*/ 2147483646 h 1316"/>
                    <a:gd name="T50" fmla="*/ 2147483646 w 657"/>
                    <a:gd name="T51" fmla="*/ 2147483646 h 1316"/>
                    <a:gd name="T52" fmla="*/ 2147483646 w 657"/>
                    <a:gd name="T53" fmla="*/ 2147483646 h 1316"/>
                    <a:gd name="T54" fmla="*/ 2147483646 w 657"/>
                    <a:gd name="T55" fmla="*/ 2147483646 h 1316"/>
                    <a:gd name="T56" fmla="*/ 2147483646 w 657"/>
                    <a:gd name="T57" fmla="*/ 2147483646 h 1316"/>
                    <a:gd name="T58" fmla="*/ 2147483646 w 657"/>
                    <a:gd name="T59" fmla="*/ 2147483646 h 1316"/>
                    <a:gd name="T60" fmla="*/ 2147483646 w 657"/>
                    <a:gd name="T61" fmla="*/ 2147483646 h 1316"/>
                    <a:gd name="T62" fmla="*/ 2147483646 w 657"/>
                    <a:gd name="T63" fmla="*/ 2147483646 h 1316"/>
                    <a:gd name="T64" fmla="*/ 2147483646 w 657"/>
                    <a:gd name="T65" fmla="*/ 2147483646 h 1316"/>
                    <a:gd name="T66" fmla="*/ 2147483646 w 657"/>
                    <a:gd name="T67" fmla="*/ 2147483646 h 1316"/>
                    <a:gd name="T68" fmla="*/ 2147483646 w 657"/>
                    <a:gd name="T69" fmla="*/ 2147483646 h 1316"/>
                    <a:gd name="T70" fmla="*/ 2147483646 w 657"/>
                    <a:gd name="T71" fmla="*/ 2147483646 h 1316"/>
                    <a:gd name="T72" fmla="*/ 2147483646 w 657"/>
                    <a:gd name="T73" fmla="*/ 2147483646 h 1316"/>
                    <a:gd name="T74" fmla="*/ 2147483646 w 657"/>
                    <a:gd name="T75" fmla="*/ 2147483646 h 1316"/>
                    <a:gd name="T76" fmla="*/ 2147483646 w 657"/>
                    <a:gd name="T77" fmla="*/ 2147483646 h 1316"/>
                    <a:gd name="T78" fmla="*/ 2147483646 w 657"/>
                    <a:gd name="T79" fmla="*/ 2147483646 h 1316"/>
                    <a:gd name="T80" fmla="*/ 2147483646 w 657"/>
                    <a:gd name="T81" fmla="*/ 2147483646 h 1316"/>
                    <a:gd name="T82" fmla="*/ 2147483646 w 657"/>
                    <a:gd name="T83" fmla="*/ 2147483646 h 1316"/>
                    <a:gd name="T84" fmla="*/ 2147483646 w 657"/>
                    <a:gd name="T85" fmla="*/ 2147483646 h 1316"/>
                    <a:gd name="T86" fmla="*/ 2147483646 w 657"/>
                    <a:gd name="T87" fmla="*/ 2147483646 h 1316"/>
                    <a:gd name="T88" fmla="*/ 2147483646 w 657"/>
                    <a:gd name="T89" fmla="*/ 2147483646 h 13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57" h="1316">
                      <a:moveTo>
                        <a:pt x="468" y="1246"/>
                      </a:moveTo>
                      <a:cubicBezTo>
                        <a:pt x="482" y="1225"/>
                        <a:pt x="488" y="1205"/>
                        <a:pt x="502" y="1184"/>
                      </a:cubicBezTo>
                      <a:cubicBezTo>
                        <a:pt x="515" y="1130"/>
                        <a:pt x="534" y="1080"/>
                        <a:pt x="558" y="1031"/>
                      </a:cubicBezTo>
                      <a:cubicBezTo>
                        <a:pt x="561" y="1024"/>
                        <a:pt x="560" y="1016"/>
                        <a:pt x="565" y="1010"/>
                      </a:cubicBezTo>
                      <a:cubicBezTo>
                        <a:pt x="576" y="996"/>
                        <a:pt x="595" y="990"/>
                        <a:pt x="606" y="976"/>
                      </a:cubicBezTo>
                      <a:cubicBezTo>
                        <a:pt x="635" y="941"/>
                        <a:pt x="603" y="966"/>
                        <a:pt x="641" y="941"/>
                      </a:cubicBezTo>
                      <a:cubicBezTo>
                        <a:pt x="657" y="893"/>
                        <a:pt x="656" y="812"/>
                        <a:pt x="613" y="774"/>
                      </a:cubicBezTo>
                      <a:cubicBezTo>
                        <a:pt x="601" y="763"/>
                        <a:pt x="586" y="756"/>
                        <a:pt x="572" y="747"/>
                      </a:cubicBezTo>
                      <a:cubicBezTo>
                        <a:pt x="565" y="742"/>
                        <a:pt x="551" y="733"/>
                        <a:pt x="551" y="733"/>
                      </a:cubicBezTo>
                      <a:cubicBezTo>
                        <a:pt x="528" y="736"/>
                        <a:pt x="499" y="730"/>
                        <a:pt x="482" y="747"/>
                      </a:cubicBezTo>
                      <a:cubicBezTo>
                        <a:pt x="477" y="752"/>
                        <a:pt x="473" y="774"/>
                        <a:pt x="475" y="767"/>
                      </a:cubicBezTo>
                      <a:cubicBezTo>
                        <a:pt x="485" y="739"/>
                        <a:pt x="478" y="753"/>
                        <a:pt x="495" y="726"/>
                      </a:cubicBezTo>
                      <a:cubicBezTo>
                        <a:pt x="506" y="631"/>
                        <a:pt x="507" y="590"/>
                        <a:pt x="440" y="525"/>
                      </a:cubicBezTo>
                      <a:cubicBezTo>
                        <a:pt x="427" y="485"/>
                        <a:pt x="430" y="469"/>
                        <a:pt x="398" y="448"/>
                      </a:cubicBezTo>
                      <a:cubicBezTo>
                        <a:pt x="381" y="397"/>
                        <a:pt x="405" y="459"/>
                        <a:pt x="371" y="407"/>
                      </a:cubicBezTo>
                      <a:cubicBezTo>
                        <a:pt x="355" y="382"/>
                        <a:pt x="376" y="384"/>
                        <a:pt x="350" y="358"/>
                      </a:cubicBezTo>
                      <a:cubicBezTo>
                        <a:pt x="327" y="335"/>
                        <a:pt x="289" y="319"/>
                        <a:pt x="259" y="309"/>
                      </a:cubicBezTo>
                      <a:cubicBezTo>
                        <a:pt x="246" y="267"/>
                        <a:pt x="259" y="219"/>
                        <a:pt x="273" y="178"/>
                      </a:cubicBezTo>
                      <a:cubicBezTo>
                        <a:pt x="268" y="107"/>
                        <a:pt x="282" y="87"/>
                        <a:pt x="232" y="53"/>
                      </a:cubicBezTo>
                      <a:cubicBezTo>
                        <a:pt x="209" y="8"/>
                        <a:pt x="222" y="0"/>
                        <a:pt x="169" y="11"/>
                      </a:cubicBezTo>
                      <a:cubicBezTo>
                        <a:pt x="141" y="94"/>
                        <a:pt x="202" y="188"/>
                        <a:pt x="148" y="268"/>
                      </a:cubicBezTo>
                      <a:cubicBezTo>
                        <a:pt x="154" y="343"/>
                        <a:pt x="151" y="367"/>
                        <a:pt x="211" y="407"/>
                      </a:cubicBezTo>
                      <a:cubicBezTo>
                        <a:pt x="222" y="438"/>
                        <a:pt x="213" y="446"/>
                        <a:pt x="190" y="469"/>
                      </a:cubicBezTo>
                      <a:cubicBezTo>
                        <a:pt x="181" y="495"/>
                        <a:pt x="163" y="509"/>
                        <a:pt x="148" y="532"/>
                      </a:cubicBezTo>
                      <a:cubicBezTo>
                        <a:pt x="149" y="543"/>
                        <a:pt x="156" y="643"/>
                        <a:pt x="169" y="656"/>
                      </a:cubicBezTo>
                      <a:cubicBezTo>
                        <a:pt x="174" y="661"/>
                        <a:pt x="184" y="659"/>
                        <a:pt x="190" y="663"/>
                      </a:cubicBezTo>
                      <a:cubicBezTo>
                        <a:pt x="243" y="692"/>
                        <a:pt x="245" y="696"/>
                        <a:pt x="308" y="705"/>
                      </a:cubicBezTo>
                      <a:cubicBezTo>
                        <a:pt x="306" y="728"/>
                        <a:pt x="308" y="752"/>
                        <a:pt x="301" y="774"/>
                      </a:cubicBezTo>
                      <a:cubicBezTo>
                        <a:pt x="293" y="800"/>
                        <a:pt x="218" y="812"/>
                        <a:pt x="190" y="830"/>
                      </a:cubicBezTo>
                      <a:cubicBezTo>
                        <a:pt x="166" y="866"/>
                        <a:pt x="155" y="885"/>
                        <a:pt x="197" y="913"/>
                      </a:cubicBezTo>
                      <a:cubicBezTo>
                        <a:pt x="202" y="922"/>
                        <a:pt x="205" y="933"/>
                        <a:pt x="211" y="941"/>
                      </a:cubicBezTo>
                      <a:cubicBezTo>
                        <a:pt x="217" y="949"/>
                        <a:pt x="227" y="953"/>
                        <a:pt x="232" y="962"/>
                      </a:cubicBezTo>
                      <a:cubicBezTo>
                        <a:pt x="239" y="975"/>
                        <a:pt x="246" y="1003"/>
                        <a:pt x="246" y="1003"/>
                      </a:cubicBezTo>
                      <a:cubicBezTo>
                        <a:pt x="213" y="1011"/>
                        <a:pt x="181" y="1016"/>
                        <a:pt x="148" y="1024"/>
                      </a:cubicBezTo>
                      <a:cubicBezTo>
                        <a:pt x="109" y="1065"/>
                        <a:pt x="91" y="1110"/>
                        <a:pt x="44" y="1142"/>
                      </a:cubicBezTo>
                      <a:cubicBezTo>
                        <a:pt x="21" y="1178"/>
                        <a:pt x="0" y="1180"/>
                        <a:pt x="37" y="1205"/>
                      </a:cubicBezTo>
                      <a:cubicBezTo>
                        <a:pt x="43" y="1209"/>
                        <a:pt x="51" y="1210"/>
                        <a:pt x="58" y="1212"/>
                      </a:cubicBezTo>
                      <a:cubicBezTo>
                        <a:pt x="60" y="1212"/>
                        <a:pt x="140" y="1205"/>
                        <a:pt x="155" y="1198"/>
                      </a:cubicBezTo>
                      <a:cubicBezTo>
                        <a:pt x="170" y="1191"/>
                        <a:pt x="197" y="1170"/>
                        <a:pt x="197" y="1170"/>
                      </a:cubicBezTo>
                      <a:cubicBezTo>
                        <a:pt x="246" y="1172"/>
                        <a:pt x="296" y="1164"/>
                        <a:pt x="343" y="1177"/>
                      </a:cubicBezTo>
                      <a:cubicBezTo>
                        <a:pt x="373" y="1185"/>
                        <a:pt x="375" y="1239"/>
                        <a:pt x="391" y="1260"/>
                      </a:cubicBezTo>
                      <a:cubicBezTo>
                        <a:pt x="409" y="1282"/>
                        <a:pt x="454" y="1316"/>
                        <a:pt x="454" y="1316"/>
                      </a:cubicBezTo>
                      <a:cubicBezTo>
                        <a:pt x="468" y="1311"/>
                        <a:pt x="481" y="1307"/>
                        <a:pt x="495" y="1302"/>
                      </a:cubicBezTo>
                      <a:cubicBezTo>
                        <a:pt x="502" y="1300"/>
                        <a:pt x="516" y="1295"/>
                        <a:pt x="516" y="1295"/>
                      </a:cubicBezTo>
                      <a:cubicBezTo>
                        <a:pt x="499" y="1278"/>
                        <a:pt x="489" y="1256"/>
                        <a:pt x="468" y="1246"/>
                      </a:cubicBezTo>
                      <a:close/>
                    </a:path>
                  </a:pathLst>
                </a:custGeom>
                <a:solidFill>
                  <a:srgbClr val="CC99FF"/>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1" name="Text Box 7">
                  <a:extLst>
                    <a:ext uri="{FF2B5EF4-FFF2-40B4-BE49-F238E27FC236}">
                      <a16:creationId xmlns:a16="http://schemas.microsoft.com/office/drawing/2014/main" xmlns="" id="{1D001AE4-F981-4E3D-9E82-42B285509940}"/>
                    </a:ext>
                  </a:extLst>
                </p:cNvPr>
                <p:cNvSpPr txBox="1">
                  <a:spLocks noChangeArrowheads="1"/>
                </p:cNvSpPr>
                <p:nvPr/>
              </p:nvSpPr>
              <p:spPr bwMode="auto">
                <a:xfrm>
                  <a:off x="6522531" y="4368332"/>
                  <a:ext cx="1150935" cy="42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比利时</a:t>
                  </a:r>
                </a:p>
              </p:txBody>
            </p:sp>
            <p:sp>
              <p:nvSpPr>
                <p:cNvPr id="23" name="Text Box 8">
                  <a:extLst>
                    <a:ext uri="{FF2B5EF4-FFF2-40B4-BE49-F238E27FC236}">
                      <a16:creationId xmlns:a16="http://schemas.microsoft.com/office/drawing/2014/main" xmlns="" id="{ECA10BAA-D1FB-4CFC-BBB3-FDC08ADF1C43}"/>
                    </a:ext>
                  </a:extLst>
                </p:cNvPr>
                <p:cNvSpPr txBox="1">
                  <a:spLocks noChangeArrowheads="1"/>
                </p:cNvSpPr>
                <p:nvPr/>
              </p:nvSpPr>
              <p:spPr bwMode="auto">
                <a:xfrm>
                  <a:off x="7333052" y="3545734"/>
                  <a:ext cx="797254" cy="42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德国</a:t>
                  </a:r>
                </a:p>
              </p:txBody>
            </p:sp>
            <p:sp>
              <p:nvSpPr>
                <p:cNvPr id="30" name="Text Box 9">
                  <a:extLst>
                    <a:ext uri="{FF2B5EF4-FFF2-40B4-BE49-F238E27FC236}">
                      <a16:creationId xmlns:a16="http://schemas.microsoft.com/office/drawing/2014/main" xmlns="" id="{A301934E-6A46-464A-9076-FED39E0F2696}"/>
                    </a:ext>
                  </a:extLst>
                </p:cNvPr>
                <p:cNvSpPr txBox="1">
                  <a:spLocks noChangeArrowheads="1"/>
                </p:cNvSpPr>
                <p:nvPr/>
              </p:nvSpPr>
              <p:spPr bwMode="auto">
                <a:xfrm>
                  <a:off x="6063327" y="5160387"/>
                  <a:ext cx="797254" cy="42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法国</a:t>
                  </a:r>
                </a:p>
              </p:txBody>
            </p:sp>
            <p:sp>
              <p:nvSpPr>
                <p:cNvPr id="31" name="Text Box 10">
                  <a:extLst>
                    <a:ext uri="{FF2B5EF4-FFF2-40B4-BE49-F238E27FC236}">
                      <a16:creationId xmlns:a16="http://schemas.microsoft.com/office/drawing/2014/main" xmlns="" id="{C2C74DCD-4E42-45C6-85C6-50AA1A42047C}"/>
                    </a:ext>
                  </a:extLst>
                </p:cNvPr>
                <p:cNvSpPr txBox="1">
                  <a:spLocks noChangeArrowheads="1"/>
                </p:cNvSpPr>
                <p:nvPr/>
              </p:nvSpPr>
              <p:spPr bwMode="auto">
                <a:xfrm>
                  <a:off x="5813613" y="3265985"/>
                  <a:ext cx="443570" cy="73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英国</a:t>
                  </a:r>
                </a:p>
              </p:txBody>
            </p:sp>
            <p:sp>
              <p:nvSpPr>
                <p:cNvPr id="32" name="Rectangle 11">
                  <a:extLst>
                    <a:ext uri="{FF2B5EF4-FFF2-40B4-BE49-F238E27FC236}">
                      <a16:creationId xmlns:a16="http://schemas.microsoft.com/office/drawing/2014/main" xmlns="" id="{ADB0A05B-6C55-44F7-98B5-D7AC54D09714}"/>
                    </a:ext>
                  </a:extLst>
                </p:cNvPr>
                <p:cNvSpPr>
                  <a:spLocks noChangeArrowheads="1"/>
                </p:cNvSpPr>
                <p:nvPr/>
              </p:nvSpPr>
              <p:spPr bwMode="auto">
                <a:xfrm>
                  <a:off x="7451725" y="3862247"/>
                  <a:ext cx="360363" cy="30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33" name="Rectangle 12">
                  <a:extLst>
                    <a:ext uri="{FF2B5EF4-FFF2-40B4-BE49-F238E27FC236}">
                      <a16:creationId xmlns:a16="http://schemas.microsoft.com/office/drawing/2014/main" xmlns="" id="{3BE9BF36-6FF7-4538-BF3B-208B0AAB788C}"/>
                    </a:ext>
                  </a:extLst>
                </p:cNvPr>
                <p:cNvSpPr>
                  <a:spLocks noChangeArrowheads="1"/>
                </p:cNvSpPr>
                <p:nvPr/>
              </p:nvSpPr>
              <p:spPr bwMode="auto">
                <a:xfrm>
                  <a:off x="6516688" y="4149563"/>
                  <a:ext cx="360362" cy="30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34" name="Rectangle 13">
                  <a:extLst>
                    <a:ext uri="{FF2B5EF4-FFF2-40B4-BE49-F238E27FC236}">
                      <a16:creationId xmlns:a16="http://schemas.microsoft.com/office/drawing/2014/main" xmlns="" id="{FDA8D9C5-CB97-445C-969F-5C8E493320C1}"/>
                    </a:ext>
                  </a:extLst>
                </p:cNvPr>
                <p:cNvSpPr>
                  <a:spLocks noChangeArrowheads="1"/>
                </p:cNvSpPr>
                <p:nvPr/>
              </p:nvSpPr>
              <p:spPr bwMode="auto">
                <a:xfrm>
                  <a:off x="5940425" y="4222583"/>
                  <a:ext cx="360363" cy="30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35" name="Rectangle 14">
                  <a:extLst>
                    <a:ext uri="{FF2B5EF4-FFF2-40B4-BE49-F238E27FC236}">
                      <a16:creationId xmlns:a16="http://schemas.microsoft.com/office/drawing/2014/main" xmlns="" id="{A50DD07F-4AC0-4251-BC9C-1123813E688F}"/>
                    </a:ext>
                  </a:extLst>
                </p:cNvPr>
                <p:cNvSpPr>
                  <a:spLocks noChangeArrowheads="1"/>
                </p:cNvSpPr>
                <p:nvPr/>
              </p:nvSpPr>
              <p:spPr bwMode="auto">
                <a:xfrm>
                  <a:off x="6299200" y="4870236"/>
                  <a:ext cx="360363" cy="30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36" name="未知">
                  <a:extLst>
                    <a:ext uri="{FF2B5EF4-FFF2-40B4-BE49-F238E27FC236}">
                      <a16:creationId xmlns:a16="http://schemas.microsoft.com/office/drawing/2014/main" xmlns="" id="{3FB4A52C-E1CD-48E2-BC42-5F00279DD1DB}"/>
                    </a:ext>
                  </a:extLst>
                </p:cNvPr>
                <p:cNvSpPr>
                  <a:spLocks noChangeArrowheads="1"/>
                </p:cNvSpPr>
                <p:nvPr/>
              </p:nvSpPr>
              <p:spPr bwMode="auto">
                <a:xfrm>
                  <a:off x="6156325" y="3995588"/>
                  <a:ext cx="1511300" cy="1161966"/>
                </a:xfrm>
                <a:custGeom>
                  <a:avLst/>
                  <a:gdLst>
                    <a:gd name="T0" fmla="*/ 2147483646 w 952"/>
                    <a:gd name="T1" fmla="*/ 2147483646 h 732"/>
                    <a:gd name="T2" fmla="*/ 2147483646 w 952"/>
                    <a:gd name="T3" fmla="*/ 2147483646 h 732"/>
                    <a:gd name="T4" fmla="*/ 2147483646 w 952"/>
                    <a:gd name="T5" fmla="*/ 2147483646 h 732"/>
                    <a:gd name="T6" fmla="*/ 2147483646 w 952"/>
                    <a:gd name="T7" fmla="*/ 2147483646 h 732"/>
                    <a:gd name="T8" fmla="*/ 2147483646 w 952"/>
                    <a:gd name="T9" fmla="*/ 2147483646 h 732"/>
                    <a:gd name="T10" fmla="*/ 2147483646 w 952"/>
                    <a:gd name="T11" fmla="*/ 2147483646 h 732"/>
                    <a:gd name="T12" fmla="*/ 2147483646 w 952"/>
                    <a:gd name="T13" fmla="*/ 2147483646 h 732"/>
                    <a:gd name="T14" fmla="*/ 2147483646 w 952"/>
                    <a:gd name="T15" fmla="*/ 2147483646 h 732"/>
                    <a:gd name="T16" fmla="*/ 2147483646 w 952"/>
                    <a:gd name="T17" fmla="*/ 2147483646 h 732"/>
                    <a:gd name="T18" fmla="*/ 0 w 952"/>
                    <a:gd name="T19" fmla="*/ 2147483646 h 7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2" h="732">
                      <a:moveTo>
                        <a:pt x="952" y="52"/>
                      </a:moveTo>
                      <a:cubicBezTo>
                        <a:pt x="922" y="275"/>
                        <a:pt x="892" y="498"/>
                        <a:pt x="771" y="596"/>
                      </a:cubicBezTo>
                      <a:cubicBezTo>
                        <a:pt x="650" y="694"/>
                        <a:pt x="303" y="710"/>
                        <a:pt x="227" y="642"/>
                      </a:cubicBezTo>
                      <a:cubicBezTo>
                        <a:pt x="151" y="574"/>
                        <a:pt x="310" y="181"/>
                        <a:pt x="317" y="188"/>
                      </a:cubicBezTo>
                      <a:cubicBezTo>
                        <a:pt x="324" y="195"/>
                        <a:pt x="189" y="642"/>
                        <a:pt x="272" y="687"/>
                      </a:cubicBezTo>
                      <a:cubicBezTo>
                        <a:pt x="355" y="732"/>
                        <a:pt x="710" y="573"/>
                        <a:pt x="816" y="460"/>
                      </a:cubicBezTo>
                      <a:cubicBezTo>
                        <a:pt x="922" y="347"/>
                        <a:pt x="907" y="14"/>
                        <a:pt x="907" y="7"/>
                      </a:cubicBezTo>
                      <a:cubicBezTo>
                        <a:pt x="907" y="0"/>
                        <a:pt x="929" y="309"/>
                        <a:pt x="816" y="415"/>
                      </a:cubicBezTo>
                      <a:cubicBezTo>
                        <a:pt x="703" y="521"/>
                        <a:pt x="363" y="672"/>
                        <a:pt x="227" y="642"/>
                      </a:cubicBezTo>
                      <a:cubicBezTo>
                        <a:pt x="91" y="612"/>
                        <a:pt x="45" y="423"/>
                        <a:pt x="0" y="23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37" name="文本框 37">
                <a:extLst>
                  <a:ext uri="{FF2B5EF4-FFF2-40B4-BE49-F238E27FC236}">
                    <a16:creationId xmlns:a16="http://schemas.microsoft.com/office/drawing/2014/main" xmlns="" id="{C61F3F17-C813-474D-B5E0-7E3325410F20}"/>
                  </a:ext>
                </a:extLst>
              </p:cNvPr>
              <p:cNvSpPr txBox="1">
                <a:spLocks noChangeArrowheads="1"/>
              </p:cNvSpPr>
              <p:nvPr/>
            </p:nvSpPr>
            <p:spPr bwMode="auto">
              <a:xfrm>
                <a:off x="8175626" y="5145784"/>
                <a:ext cx="3133725"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Arial" panose="020B0604020202020204" pitchFamily="34" charset="0"/>
                  </a:rPr>
                  <a:t>马克思长期过着流亡</a:t>
                </a:r>
                <a:endParaRPr kumimoji="0" lang="en-US"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Arial" panose="020B0604020202020204" pitchFamily="34" charset="0"/>
                  </a:rPr>
                  <a:t>和艰苦潦倒的生活</a:t>
                </a:r>
              </a:p>
            </p:txBody>
          </p:sp>
        </p:grpSp>
        <p:grpSp>
          <p:nvGrpSpPr>
            <p:cNvPr id="62" name="组合 61">
              <a:extLst>
                <a:ext uri="{FF2B5EF4-FFF2-40B4-BE49-F238E27FC236}">
                  <a16:creationId xmlns:a16="http://schemas.microsoft.com/office/drawing/2014/main" xmlns="" id="{4BBC3A65-EE95-4B10-B08C-77EA1CC85BD1}"/>
                </a:ext>
              </a:extLst>
            </p:cNvPr>
            <p:cNvGrpSpPr/>
            <p:nvPr/>
          </p:nvGrpSpPr>
          <p:grpSpPr>
            <a:xfrm>
              <a:off x="746734" y="1208565"/>
              <a:ext cx="9417179" cy="4718520"/>
              <a:chOff x="827416" y="1181671"/>
              <a:chExt cx="9417179" cy="4718520"/>
            </a:xfrm>
          </p:grpSpPr>
          <p:grpSp>
            <p:nvGrpSpPr>
              <p:cNvPr id="13" name="组合 12">
                <a:extLst>
                  <a:ext uri="{FF2B5EF4-FFF2-40B4-BE49-F238E27FC236}">
                    <a16:creationId xmlns:a16="http://schemas.microsoft.com/office/drawing/2014/main" xmlns="" id="{0B039539-4DEA-4EAE-A547-4C10D3485991}"/>
                  </a:ext>
                </a:extLst>
              </p:cNvPr>
              <p:cNvGrpSpPr/>
              <p:nvPr/>
            </p:nvGrpSpPr>
            <p:grpSpPr>
              <a:xfrm>
                <a:off x="827416" y="1181671"/>
                <a:ext cx="5696966" cy="538480"/>
                <a:chOff x="827416" y="1181671"/>
                <a:chExt cx="5696966" cy="538480"/>
              </a:xfrm>
            </p:grpSpPr>
            <p:grpSp>
              <p:nvGrpSpPr>
                <p:cNvPr id="8" name="组合 7">
                  <a:extLst>
                    <a:ext uri="{FF2B5EF4-FFF2-40B4-BE49-F238E27FC236}">
                      <a16:creationId xmlns:a16="http://schemas.microsoft.com/office/drawing/2014/main" xmlns="" id="{1F29C413-0291-43EC-A0C9-F3529DAF031B}"/>
                    </a:ext>
                  </a:extLst>
                </p:cNvPr>
                <p:cNvGrpSpPr/>
                <p:nvPr/>
              </p:nvGrpSpPr>
              <p:grpSpPr>
                <a:xfrm>
                  <a:off x="827416" y="1181671"/>
                  <a:ext cx="2664337" cy="538480"/>
                  <a:chOff x="1573306" y="1222012"/>
                  <a:chExt cx="2664337" cy="538480"/>
                </a:xfrm>
              </p:grpSpPr>
              <p:grpSp>
                <p:nvGrpSpPr>
                  <p:cNvPr id="3" name="组合 2">
                    <a:extLst>
                      <a:ext uri="{FF2B5EF4-FFF2-40B4-BE49-F238E27FC236}">
                        <a16:creationId xmlns:a16="http://schemas.microsoft.com/office/drawing/2014/main" xmlns="" id="{C1E131F8-3599-4304-BF2D-C5B6B5FAC02F}"/>
                      </a:ext>
                    </a:extLst>
                  </p:cNvPr>
                  <p:cNvGrpSpPr/>
                  <p:nvPr/>
                </p:nvGrpSpPr>
                <p:grpSpPr>
                  <a:xfrm>
                    <a:off x="1573306" y="1222012"/>
                    <a:ext cx="2664337" cy="538480"/>
                    <a:chOff x="7561257" y="394020"/>
                    <a:chExt cx="2664337" cy="538480"/>
                  </a:xfrm>
                </p:grpSpPr>
                <p:sp>
                  <p:nvSpPr>
                    <p:cNvPr id="38" name="右箭头 6">
                      <a:extLst>
                        <a:ext uri="{FF2B5EF4-FFF2-40B4-BE49-F238E27FC236}">
                          <a16:creationId xmlns:a16="http://schemas.microsoft.com/office/drawing/2014/main" xmlns="" id="{1B6CCDCD-D252-4AF6-9520-DD78E155CF64}"/>
                        </a:ext>
                      </a:extLst>
                    </p:cNvPr>
                    <p:cNvSpPr/>
                    <p:nvPr/>
                  </p:nvSpPr>
                  <p:spPr>
                    <a:xfrm>
                      <a:off x="7561257" y="394020"/>
                      <a:ext cx="2448438" cy="538480"/>
                    </a:xfrm>
                    <a:prstGeom prst="rightArrow">
                      <a:avLst>
                        <a:gd name="adj1" fmla="val 100000"/>
                        <a:gd name="adj2" fmla="val 38158"/>
                      </a:avLst>
                    </a:prstGeom>
                    <a:solidFill>
                      <a:srgbClr val="995A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ea"/>
                        <a:sym typeface="+mn-lt"/>
                      </a:endParaRPr>
                    </a:p>
                  </p:txBody>
                </p:sp>
                <p:sp>
                  <p:nvSpPr>
                    <p:cNvPr id="39" name="燕尾形 7">
                      <a:extLst>
                        <a:ext uri="{FF2B5EF4-FFF2-40B4-BE49-F238E27FC236}">
                          <a16:creationId xmlns:a16="http://schemas.microsoft.com/office/drawing/2014/main" xmlns="" id="{4EC86CD8-38C0-42E8-B9C1-71082C9EAF1A}"/>
                        </a:ext>
                      </a:extLst>
                    </p:cNvPr>
                    <p:cNvSpPr/>
                    <p:nvPr/>
                  </p:nvSpPr>
                  <p:spPr>
                    <a:xfrm>
                      <a:off x="9928414" y="394020"/>
                      <a:ext cx="297180" cy="538480"/>
                    </a:xfrm>
                    <a:prstGeom prst="chevron">
                      <a:avLst>
                        <a:gd name="adj" fmla="val 65759"/>
                      </a:avLst>
                    </a:prstGeom>
                    <a:solidFill>
                      <a:srgbClr val="995A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ea"/>
                        <a:sym typeface="+mn-lt"/>
                      </a:endParaRPr>
                    </a:p>
                  </p:txBody>
                </p:sp>
              </p:grpSp>
              <p:sp>
                <p:nvSpPr>
                  <p:cNvPr id="7" name="矩形 6">
                    <a:extLst>
                      <a:ext uri="{FF2B5EF4-FFF2-40B4-BE49-F238E27FC236}">
                        <a16:creationId xmlns:a16="http://schemas.microsoft.com/office/drawing/2014/main" xmlns="" id="{5922DCFA-49AE-4166-BA1F-AED941487E3B}"/>
                      </a:ext>
                    </a:extLst>
                  </p:cNvPr>
                  <p:cNvSpPr/>
                  <p:nvPr/>
                </p:nvSpPr>
                <p:spPr>
                  <a:xfrm>
                    <a:off x="1573307" y="1267390"/>
                    <a:ext cx="2329056" cy="461665"/>
                  </a:xfrm>
                  <a:prstGeom prst="rect">
                    <a:avLst/>
                  </a:prstGeom>
                </p:spPr>
                <p:txBody>
                  <a:bodyPr wrap="square">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1843</a:t>
                    </a:r>
                    <a:r>
                      <a:rPr lang="zh-CN" altLang="en-US" sz="2400" dirty="0">
                        <a:solidFill>
                          <a:schemeClr val="bg1"/>
                        </a:solidFill>
                        <a:latin typeface="微软雅黑" panose="020B0503020204020204" pitchFamily="34" charset="-122"/>
                        <a:ea typeface="微软雅黑" panose="020B0503020204020204" pitchFamily="34" charset="-122"/>
                      </a:rPr>
                      <a:t>年</a:t>
                    </a:r>
                    <a:r>
                      <a:rPr lang="en-US" altLang="zh-CN" sz="2400" dirty="0">
                        <a:solidFill>
                          <a:schemeClr val="bg1"/>
                        </a:solidFill>
                        <a:latin typeface="微软雅黑" panose="020B0503020204020204" pitchFamily="34" charset="-122"/>
                        <a:ea typeface="微软雅黑" panose="020B0503020204020204" pitchFamily="34" charset="-122"/>
                      </a:rPr>
                      <a:t>10</a:t>
                    </a:r>
                    <a:r>
                      <a:rPr lang="zh-CN" altLang="en-US" sz="2400" dirty="0">
                        <a:solidFill>
                          <a:schemeClr val="bg1"/>
                        </a:solidFill>
                        <a:latin typeface="微软雅黑" panose="020B0503020204020204" pitchFamily="34" charset="-122"/>
                        <a:ea typeface="微软雅黑" panose="020B0503020204020204" pitchFamily="34" charset="-122"/>
                      </a:rPr>
                      <a:t>月</a:t>
                    </a:r>
                    <a:endParaRPr lang="zh-CN" altLang="en-US" dirty="0">
                      <a:solidFill>
                        <a:schemeClr val="bg1"/>
                      </a:solidFill>
                    </a:endParaRPr>
                  </a:p>
                </p:txBody>
              </p:sp>
            </p:grpSp>
            <p:sp>
              <p:nvSpPr>
                <p:cNvPr id="11" name="矩形 10">
                  <a:extLst>
                    <a:ext uri="{FF2B5EF4-FFF2-40B4-BE49-F238E27FC236}">
                      <a16:creationId xmlns:a16="http://schemas.microsoft.com/office/drawing/2014/main" xmlns="" id="{FF089537-982E-4D0A-AAF4-F4140FB8EFCC}"/>
                    </a:ext>
                  </a:extLst>
                </p:cNvPr>
                <p:cNvSpPr/>
                <p:nvPr/>
              </p:nvSpPr>
              <p:spPr>
                <a:xfrm>
                  <a:off x="3569727" y="1222694"/>
                  <a:ext cx="2954655" cy="461665"/>
                </a:xfrm>
                <a:prstGeom prst="rect">
                  <a:avLst/>
                </a:prstGeom>
              </p:spPr>
              <p:txBody>
                <a:bodyPr wrap="none">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离开德国，流亡法国</a:t>
                  </a:r>
                  <a:endParaRPr lang="zh-CN" altLang="en-US" dirty="0"/>
                </a:p>
              </p:txBody>
            </p:sp>
          </p:grpSp>
          <p:grpSp>
            <p:nvGrpSpPr>
              <p:cNvPr id="40" name="组合 39">
                <a:extLst>
                  <a:ext uri="{FF2B5EF4-FFF2-40B4-BE49-F238E27FC236}">
                    <a16:creationId xmlns:a16="http://schemas.microsoft.com/office/drawing/2014/main" xmlns="" id="{D855780A-0032-4F20-8665-40197D06FF4E}"/>
                  </a:ext>
                </a:extLst>
              </p:cNvPr>
              <p:cNvGrpSpPr/>
              <p:nvPr/>
            </p:nvGrpSpPr>
            <p:grpSpPr>
              <a:xfrm>
                <a:off x="827416" y="1812266"/>
                <a:ext cx="8321141" cy="907941"/>
                <a:chOff x="827416" y="1062563"/>
                <a:chExt cx="8321141" cy="907941"/>
              </a:xfrm>
            </p:grpSpPr>
            <p:grpSp>
              <p:nvGrpSpPr>
                <p:cNvPr id="41" name="组合 40">
                  <a:extLst>
                    <a:ext uri="{FF2B5EF4-FFF2-40B4-BE49-F238E27FC236}">
                      <a16:creationId xmlns:a16="http://schemas.microsoft.com/office/drawing/2014/main" xmlns="" id="{EDE5AF9D-5816-48F3-8B46-07869304BA2B}"/>
                    </a:ext>
                  </a:extLst>
                </p:cNvPr>
                <p:cNvGrpSpPr/>
                <p:nvPr/>
              </p:nvGrpSpPr>
              <p:grpSpPr>
                <a:xfrm>
                  <a:off x="827416" y="1181671"/>
                  <a:ext cx="2664337" cy="538480"/>
                  <a:chOff x="1573306" y="1222012"/>
                  <a:chExt cx="2664337" cy="538480"/>
                </a:xfrm>
              </p:grpSpPr>
              <p:grpSp>
                <p:nvGrpSpPr>
                  <p:cNvPr id="43" name="组合 42">
                    <a:extLst>
                      <a:ext uri="{FF2B5EF4-FFF2-40B4-BE49-F238E27FC236}">
                        <a16:creationId xmlns:a16="http://schemas.microsoft.com/office/drawing/2014/main" xmlns="" id="{57BC4251-6ACD-4921-A9D2-F3EF20E225D9}"/>
                      </a:ext>
                    </a:extLst>
                  </p:cNvPr>
                  <p:cNvGrpSpPr/>
                  <p:nvPr/>
                </p:nvGrpSpPr>
                <p:grpSpPr>
                  <a:xfrm>
                    <a:off x="1573306" y="1222012"/>
                    <a:ext cx="2664337" cy="538480"/>
                    <a:chOff x="7561257" y="394020"/>
                    <a:chExt cx="2664337" cy="538480"/>
                  </a:xfrm>
                </p:grpSpPr>
                <p:sp>
                  <p:nvSpPr>
                    <p:cNvPr id="45" name="右箭头 6">
                      <a:extLst>
                        <a:ext uri="{FF2B5EF4-FFF2-40B4-BE49-F238E27FC236}">
                          <a16:creationId xmlns:a16="http://schemas.microsoft.com/office/drawing/2014/main" xmlns="" id="{0C358869-F087-47B0-A851-C79A29E47C62}"/>
                        </a:ext>
                      </a:extLst>
                    </p:cNvPr>
                    <p:cNvSpPr/>
                    <p:nvPr/>
                  </p:nvSpPr>
                  <p:spPr>
                    <a:xfrm>
                      <a:off x="7561257" y="394020"/>
                      <a:ext cx="2448438" cy="538480"/>
                    </a:xfrm>
                    <a:prstGeom prst="rightArrow">
                      <a:avLst>
                        <a:gd name="adj1" fmla="val 100000"/>
                        <a:gd name="adj2" fmla="val 38158"/>
                      </a:avLst>
                    </a:prstGeom>
                    <a:solidFill>
                      <a:srgbClr val="995A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ea"/>
                        <a:sym typeface="+mn-lt"/>
                      </a:endParaRPr>
                    </a:p>
                  </p:txBody>
                </p:sp>
                <p:sp>
                  <p:nvSpPr>
                    <p:cNvPr id="46" name="燕尾形 7">
                      <a:extLst>
                        <a:ext uri="{FF2B5EF4-FFF2-40B4-BE49-F238E27FC236}">
                          <a16:creationId xmlns:a16="http://schemas.microsoft.com/office/drawing/2014/main" xmlns="" id="{A360E098-168A-40F7-846C-4520FECA9B64}"/>
                        </a:ext>
                      </a:extLst>
                    </p:cNvPr>
                    <p:cNvSpPr/>
                    <p:nvPr/>
                  </p:nvSpPr>
                  <p:spPr>
                    <a:xfrm>
                      <a:off x="9928414" y="394020"/>
                      <a:ext cx="297180" cy="538480"/>
                    </a:xfrm>
                    <a:prstGeom prst="chevron">
                      <a:avLst>
                        <a:gd name="adj" fmla="val 65759"/>
                      </a:avLst>
                    </a:prstGeom>
                    <a:solidFill>
                      <a:srgbClr val="995A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ea"/>
                        <a:sym typeface="+mn-lt"/>
                      </a:endParaRPr>
                    </a:p>
                  </p:txBody>
                </p:sp>
              </p:grpSp>
              <p:sp>
                <p:nvSpPr>
                  <p:cNvPr id="44" name="矩形 43">
                    <a:extLst>
                      <a:ext uri="{FF2B5EF4-FFF2-40B4-BE49-F238E27FC236}">
                        <a16:creationId xmlns:a16="http://schemas.microsoft.com/office/drawing/2014/main" xmlns="" id="{1242087C-AE11-453E-92EE-A1C9248038DE}"/>
                      </a:ext>
                    </a:extLst>
                  </p:cNvPr>
                  <p:cNvSpPr/>
                  <p:nvPr/>
                </p:nvSpPr>
                <p:spPr>
                  <a:xfrm>
                    <a:off x="1573307" y="1267390"/>
                    <a:ext cx="2329056" cy="461665"/>
                  </a:xfrm>
                  <a:prstGeom prst="rect">
                    <a:avLst/>
                  </a:prstGeom>
                </p:spPr>
                <p:txBody>
                  <a:bodyPr wrap="square">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1845</a:t>
                    </a:r>
                    <a:r>
                      <a:rPr lang="zh-CN" altLang="en-US" sz="2400" dirty="0">
                        <a:solidFill>
                          <a:schemeClr val="bg1"/>
                        </a:solidFill>
                        <a:latin typeface="微软雅黑" panose="020B0503020204020204" pitchFamily="34" charset="-122"/>
                        <a:ea typeface="微软雅黑" panose="020B0503020204020204" pitchFamily="34" charset="-122"/>
                      </a:rPr>
                      <a:t>年</a:t>
                    </a:r>
                    <a:r>
                      <a:rPr lang="en-US" altLang="zh-CN" sz="2400" dirty="0">
                        <a:solidFill>
                          <a:schemeClr val="bg1"/>
                        </a:solidFill>
                        <a:latin typeface="微软雅黑" panose="020B0503020204020204" pitchFamily="34" charset="-122"/>
                        <a:ea typeface="微软雅黑" panose="020B0503020204020204" pitchFamily="34" charset="-122"/>
                      </a:rPr>
                      <a:t>2</a:t>
                    </a:r>
                    <a:r>
                      <a:rPr lang="zh-CN" altLang="en-US" sz="2400" dirty="0">
                        <a:solidFill>
                          <a:schemeClr val="bg1"/>
                        </a:solidFill>
                        <a:latin typeface="微软雅黑" panose="020B0503020204020204" pitchFamily="34" charset="-122"/>
                        <a:ea typeface="微软雅黑" panose="020B0503020204020204" pitchFamily="34" charset="-122"/>
                      </a:rPr>
                      <a:t>月</a:t>
                    </a:r>
                    <a:endParaRPr lang="zh-CN" altLang="en-US" dirty="0">
                      <a:solidFill>
                        <a:schemeClr val="bg1"/>
                      </a:solidFill>
                    </a:endParaRPr>
                  </a:p>
                </p:txBody>
              </p:sp>
            </p:grpSp>
            <p:sp>
              <p:nvSpPr>
                <p:cNvPr id="42" name="矩形 41">
                  <a:extLst>
                    <a:ext uri="{FF2B5EF4-FFF2-40B4-BE49-F238E27FC236}">
                      <a16:creationId xmlns:a16="http://schemas.microsoft.com/office/drawing/2014/main" xmlns="" id="{B34D36BD-AA8A-4B26-B5E8-D205A54B4E02}"/>
                    </a:ext>
                  </a:extLst>
                </p:cNvPr>
                <p:cNvSpPr/>
                <p:nvPr/>
              </p:nvSpPr>
              <p:spPr>
                <a:xfrm>
                  <a:off x="3596620" y="1062563"/>
                  <a:ext cx="5551937" cy="907941"/>
                </a:xfrm>
                <a:prstGeom prst="rect">
                  <a:avLst/>
                </a:prstGeom>
              </p:spPr>
              <p:txBody>
                <a:bodyPr wrap="square">
                  <a:spAutoFit/>
                </a:bodyPr>
                <a:lstStyle/>
                <a:p>
                  <a:pPr>
                    <a:spcAft>
                      <a:spcPts val="600"/>
                    </a:spcAft>
                  </a:pPr>
                  <a:r>
                    <a:rPr lang="zh-CN" altLang="en-US" sz="2400" dirty="0">
                      <a:solidFill>
                        <a:prstClr val="black"/>
                      </a:solidFill>
                      <a:latin typeface="微软雅黑" panose="020B0503020204020204" pitchFamily="34" charset="-122"/>
                      <a:ea typeface="微软雅黑" panose="020B0503020204020204" pitchFamily="34" charset="-122"/>
                    </a:rPr>
                    <a:t>被法国政府驱逐出境，</a:t>
                  </a:r>
                  <a:endParaRPr lang="en-US" altLang="zh-CN" sz="2400" dirty="0">
                    <a:solidFill>
                      <a:prstClr val="black"/>
                    </a:solidFill>
                    <a:latin typeface="微软雅黑" panose="020B0503020204020204" pitchFamily="34" charset="-122"/>
                    <a:ea typeface="微软雅黑" panose="020B0503020204020204" pitchFamily="34" charset="-122"/>
                  </a:endParaRPr>
                </a:p>
                <a:p>
                  <a:pPr>
                    <a:spcAft>
                      <a:spcPts val="600"/>
                    </a:spcAft>
                  </a:pPr>
                  <a:r>
                    <a:rPr lang="zh-CN" altLang="en-US" sz="2400" dirty="0">
                      <a:solidFill>
                        <a:prstClr val="black"/>
                      </a:solidFill>
                      <a:latin typeface="微软雅黑" panose="020B0503020204020204" pitchFamily="34" charset="-122"/>
                      <a:ea typeface="微软雅黑" panose="020B0503020204020204" pitchFamily="34" charset="-122"/>
                    </a:rPr>
                    <a:t>到了比利时的布鲁塞尔</a:t>
                  </a:r>
                  <a:endParaRPr lang="zh-CN" altLang="en-US" dirty="0"/>
                </a:p>
              </p:txBody>
            </p:sp>
          </p:grpSp>
          <p:grpSp>
            <p:nvGrpSpPr>
              <p:cNvPr id="48" name="组合 47">
                <a:extLst>
                  <a:ext uri="{FF2B5EF4-FFF2-40B4-BE49-F238E27FC236}">
                    <a16:creationId xmlns:a16="http://schemas.microsoft.com/office/drawing/2014/main" xmlns="" id="{09096117-DA60-4D45-B16B-A53230C51982}"/>
                  </a:ext>
                </a:extLst>
              </p:cNvPr>
              <p:cNvGrpSpPr/>
              <p:nvPr/>
            </p:nvGrpSpPr>
            <p:grpSpPr>
              <a:xfrm>
                <a:off x="827416" y="2741577"/>
                <a:ext cx="8213211" cy="2257393"/>
                <a:chOff x="827416" y="1181671"/>
                <a:chExt cx="8213211" cy="2257393"/>
              </a:xfrm>
            </p:grpSpPr>
            <p:grpSp>
              <p:nvGrpSpPr>
                <p:cNvPr id="49" name="组合 48">
                  <a:extLst>
                    <a:ext uri="{FF2B5EF4-FFF2-40B4-BE49-F238E27FC236}">
                      <a16:creationId xmlns:a16="http://schemas.microsoft.com/office/drawing/2014/main" xmlns="" id="{2F1D5D42-54B7-460D-AFA0-79342365CD07}"/>
                    </a:ext>
                  </a:extLst>
                </p:cNvPr>
                <p:cNvGrpSpPr/>
                <p:nvPr/>
              </p:nvGrpSpPr>
              <p:grpSpPr>
                <a:xfrm>
                  <a:off x="827416" y="1181671"/>
                  <a:ext cx="2664337" cy="538480"/>
                  <a:chOff x="1573306" y="1222012"/>
                  <a:chExt cx="2664337" cy="538480"/>
                </a:xfrm>
              </p:grpSpPr>
              <p:grpSp>
                <p:nvGrpSpPr>
                  <p:cNvPr id="51" name="组合 50">
                    <a:extLst>
                      <a:ext uri="{FF2B5EF4-FFF2-40B4-BE49-F238E27FC236}">
                        <a16:creationId xmlns:a16="http://schemas.microsoft.com/office/drawing/2014/main" xmlns="" id="{0DE2FD4C-B71A-4C51-856E-EB8E834F34F7}"/>
                      </a:ext>
                    </a:extLst>
                  </p:cNvPr>
                  <p:cNvGrpSpPr/>
                  <p:nvPr/>
                </p:nvGrpSpPr>
                <p:grpSpPr>
                  <a:xfrm>
                    <a:off x="1573306" y="1222012"/>
                    <a:ext cx="2664337" cy="538480"/>
                    <a:chOff x="7561257" y="394020"/>
                    <a:chExt cx="2664337" cy="538480"/>
                  </a:xfrm>
                </p:grpSpPr>
                <p:sp>
                  <p:nvSpPr>
                    <p:cNvPr id="53" name="右箭头 6">
                      <a:extLst>
                        <a:ext uri="{FF2B5EF4-FFF2-40B4-BE49-F238E27FC236}">
                          <a16:creationId xmlns:a16="http://schemas.microsoft.com/office/drawing/2014/main" xmlns="" id="{D5630A5C-41AB-4D2B-A62E-2A26DF57203E}"/>
                        </a:ext>
                      </a:extLst>
                    </p:cNvPr>
                    <p:cNvSpPr/>
                    <p:nvPr/>
                  </p:nvSpPr>
                  <p:spPr>
                    <a:xfrm>
                      <a:off x="7561257" y="394020"/>
                      <a:ext cx="2448438" cy="538480"/>
                    </a:xfrm>
                    <a:prstGeom prst="rightArrow">
                      <a:avLst>
                        <a:gd name="adj1" fmla="val 100000"/>
                        <a:gd name="adj2" fmla="val 38158"/>
                      </a:avLst>
                    </a:prstGeom>
                    <a:solidFill>
                      <a:srgbClr val="995A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ea"/>
                        <a:sym typeface="+mn-lt"/>
                      </a:endParaRPr>
                    </a:p>
                  </p:txBody>
                </p:sp>
                <p:sp>
                  <p:nvSpPr>
                    <p:cNvPr id="54" name="燕尾形 7">
                      <a:extLst>
                        <a:ext uri="{FF2B5EF4-FFF2-40B4-BE49-F238E27FC236}">
                          <a16:creationId xmlns:a16="http://schemas.microsoft.com/office/drawing/2014/main" xmlns="" id="{FA7BDE5B-C961-4319-B559-3E41B6246A35}"/>
                        </a:ext>
                      </a:extLst>
                    </p:cNvPr>
                    <p:cNvSpPr/>
                    <p:nvPr/>
                  </p:nvSpPr>
                  <p:spPr>
                    <a:xfrm>
                      <a:off x="9928414" y="394020"/>
                      <a:ext cx="297180" cy="538480"/>
                    </a:xfrm>
                    <a:prstGeom prst="chevron">
                      <a:avLst>
                        <a:gd name="adj" fmla="val 65759"/>
                      </a:avLst>
                    </a:prstGeom>
                    <a:solidFill>
                      <a:srgbClr val="995A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ea"/>
                        <a:sym typeface="+mn-lt"/>
                      </a:endParaRPr>
                    </a:p>
                  </p:txBody>
                </p:sp>
              </p:grpSp>
              <p:sp>
                <p:nvSpPr>
                  <p:cNvPr id="52" name="矩形 51">
                    <a:extLst>
                      <a:ext uri="{FF2B5EF4-FFF2-40B4-BE49-F238E27FC236}">
                        <a16:creationId xmlns:a16="http://schemas.microsoft.com/office/drawing/2014/main" xmlns="" id="{31F330F7-A350-46BF-BBCE-8BC124463FD8}"/>
                      </a:ext>
                    </a:extLst>
                  </p:cNvPr>
                  <p:cNvSpPr/>
                  <p:nvPr/>
                </p:nvSpPr>
                <p:spPr>
                  <a:xfrm>
                    <a:off x="1573307" y="1267390"/>
                    <a:ext cx="2329056" cy="461665"/>
                  </a:xfrm>
                  <a:prstGeom prst="rect">
                    <a:avLst/>
                  </a:prstGeom>
                </p:spPr>
                <p:txBody>
                  <a:bodyPr wrap="square">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1848</a:t>
                    </a:r>
                    <a:r>
                      <a:rPr lang="zh-CN" altLang="en-US" sz="2400" dirty="0">
                        <a:solidFill>
                          <a:schemeClr val="bg1"/>
                        </a:solidFill>
                        <a:latin typeface="微软雅黑" panose="020B0503020204020204" pitchFamily="34" charset="-122"/>
                        <a:ea typeface="微软雅黑" panose="020B0503020204020204" pitchFamily="34" charset="-122"/>
                      </a:rPr>
                      <a:t>年</a:t>
                    </a:r>
                    <a:r>
                      <a:rPr lang="en-US" altLang="zh-CN" sz="2400" dirty="0">
                        <a:solidFill>
                          <a:schemeClr val="bg1"/>
                        </a:solidFill>
                        <a:latin typeface="微软雅黑" panose="020B0503020204020204" pitchFamily="34" charset="-122"/>
                        <a:ea typeface="微软雅黑" panose="020B0503020204020204" pitchFamily="34" charset="-122"/>
                      </a:rPr>
                      <a:t>3</a:t>
                    </a:r>
                    <a:r>
                      <a:rPr lang="zh-CN" altLang="en-US" sz="2400" dirty="0">
                        <a:solidFill>
                          <a:schemeClr val="bg1"/>
                        </a:solidFill>
                        <a:latin typeface="微软雅黑" panose="020B0503020204020204" pitchFamily="34" charset="-122"/>
                        <a:ea typeface="微软雅黑" panose="020B0503020204020204" pitchFamily="34" charset="-122"/>
                      </a:rPr>
                      <a:t>月</a:t>
                    </a:r>
                    <a:endParaRPr lang="zh-CN" altLang="en-US" dirty="0">
                      <a:solidFill>
                        <a:schemeClr val="bg1"/>
                      </a:solidFill>
                    </a:endParaRPr>
                  </a:p>
                </p:txBody>
              </p:sp>
            </p:grpSp>
            <p:sp>
              <p:nvSpPr>
                <p:cNvPr id="50" name="矩形 49">
                  <a:extLst>
                    <a:ext uri="{FF2B5EF4-FFF2-40B4-BE49-F238E27FC236}">
                      <a16:creationId xmlns:a16="http://schemas.microsoft.com/office/drawing/2014/main" xmlns="" id="{EF12D084-C5AE-493F-9444-8C5CB2A987F3}"/>
                    </a:ext>
                  </a:extLst>
                </p:cNvPr>
                <p:cNvSpPr/>
                <p:nvPr/>
              </p:nvSpPr>
              <p:spPr>
                <a:xfrm>
                  <a:off x="827417" y="1742959"/>
                  <a:ext cx="8213210" cy="1696105"/>
                </a:xfrm>
                <a:prstGeom prst="rect">
                  <a:avLst/>
                </a:prstGeom>
              </p:spPr>
              <p:txBody>
                <a:bodyPr wrap="square">
                  <a:spAutoFit/>
                </a:bodyPr>
                <a:lstStyle/>
                <a:p>
                  <a:pPr lvl="0" algn="just" eaLnBrk="1" hangingPunct="1">
                    <a:lnSpc>
                      <a:spcPct val="150000"/>
                    </a:lnSpc>
                    <a:defRPr/>
                  </a:pPr>
                  <a:r>
                    <a:rPr lang="zh-CN" altLang="en-US" sz="2400" dirty="0">
                      <a:solidFill>
                        <a:prstClr val="black"/>
                      </a:solidFill>
                      <a:latin typeface="微软雅黑" panose="020B0503020204020204" pitchFamily="34" charset="-122"/>
                      <a:ea typeface="微软雅黑" panose="020B0503020204020204" pitchFamily="34" charset="-122"/>
                    </a:rPr>
                    <a:t>被比利时当局驱逐出境，到了巴黎；德国三月革命爆发，返回德国参加革命并创办</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新莱茵报</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。革命失败后，</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新莱茵报</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停刊，马克思离开德国返回巴黎</a:t>
                  </a:r>
                  <a:endParaRPr lang="zh-CN" altLang="en-US" dirty="0"/>
                </a:p>
              </p:txBody>
            </p:sp>
          </p:grpSp>
          <p:grpSp>
            <p:nvGrpSpPr>
              <p:cNvPr id="55" name="组合 54">
                <a:extLst>
                  <a:ext uri="{FF2B5EF4-FFF2-40B4-BE49-F238E27FC236}">
                    <a16:creationId xmlns:a16="http://schemas.microsoft.com/office/drawing/2014/main" xmlns="" id="{1712DABA-C784-44E1-8383-48A6B4298EA0}"/>
                  </a:ext>
                </a:extLst>
              </p:cNvPr>
              <p:cNvGrpSpPr/>
              <p:nvPr/>
            </p:nvGrpSpPr>
            <p:grpSpPr>
              <a:xfrm>
                <a:off x="827416" y="5361711"/>
                <a:ext cx="9417179" cy="538480"/>
                <a:chOff x="827416" y="1181671"/>
                <a:chExt cx="9417179" cy="538480"/>
              </a:xfrm>
            </p:grpSpPr>
            <p:grpSp>
              <p:nvGrpSpPr>
                <p:cNvPr id="56" name="组合 55">
                  <a:extLst>
                    <a:ext uri="{FF2B5EF4-FFF2-40B4-BE49-F238E27FC236}">
                      <a16:creationId xmlns:a16="http://schemas.microsoft.com/office/drawing/2014/main" xmlns="" id="{A287D948-4CDD-41AA-9ED6-88D038A3A797}"/>
                    </a:ext>
                  </a:extLst>
                </p:cNvPr>
                <p:cNvGrpSpPr/>
                <p:nvPr/>
              </p:nvGrpSpPr>
              <p:grpSpPr>
                <a:xfrm>
                  <a:off x="827416" y="1181671"/>
                  <a:ext cx="2664337" cy="538480"/>
                  <a:chOff x="1573306" y="1222012"/>
                  <a:chExt cx="2664337" cy="538480"/>
                </a:xfrm>
              </p:grpSpPr>
              <p:grpSp>
                <p:nvGrpSpPr>
                  <p:cNvPr id="58" name="组合 57">
                    <a:extLst>
                      <a:ext uri="{FF2B5EF4-FFF2-40B4-BE49-F238E27FC236}">
                        <a16:creationId xmlns:a16="http://schemas.microsoft.com/office/drawing/2014/main" xmlns="" id="{A6EE04D1-A8DD-4EFA-80ED-0F859F350C08}"/>
                      </a:ext>
                    </a:extLst>
                  </p:cNvPr>
                  <p:cNvGrpSpPr/>
                  <p:nvPr/>
                </p:nvGrpSpPr>
                <p:grpSpPr>
                  <a:xfrm>
                    <a:off x="1573306" y="1222012"/>
                    <a:ext cx="2664337" cy="538480"/>
                    <a:chOff x="7561257" y="394020"/>
                    <a:chExt cx="2664337" cy="538480"/>
                  </a:xfrm>
                </p:grpSpPr>
                <p:sp>
                  <p:nvSpPr>
                    <p:cNvPr id="60" name="右箭头 6">
                      <a:extLst>
                        <a:ext uri="{FF2B5EF4-FFF2-40B4-BE49-F238E27FC236}">
                          <a16:creationId xmlns:a16="http://schemas.microsoft.com/office/drawing/2014/main" xmlns="" id="{BDB9BFD2-C229-403D-9756-58BA59DCAABE}"/>
                        </a:ext>
                      </a:extLst>
                    </p:cNvPr>
                    <p:cNvSpPr/>
                    <p:nvPr/>
                  </p:nvSpPr>
                  <p:spPr>
                    <a:xfrm>
                      <a:off x="7561257" y="394020"/>
                      <a:ext cx="2448438" cy="538480"/>
                    </a:xfrm>
                    <a:prstGeom prst="rightArrow">
                      <a:avLst>
                        <a:gd name="adj1" fmla="val 100000"/>
                        <a:gd name="adj2" fmla="val 38158"/>
                      </a:avLst>
                    </a:prstGeom>
                    <a:solidFill>
                      <a:srgbClr val="995A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ea"/>
                        <a:sym typeface="+mn-lt"/>
                      </a:endParaRPr>
                    </a:p>
                  </p:txBody>
                </p:sp>
                <p:sp>
                  <p:nvSpPr>
                    <p:cNvPr id="61" name="燕尾形 7">
                      <a:extLst>
                        <a:ext uri="{FF2B5EF4-FFF2-40B4-BE49-F238E27FC236}">
                          <a16:creationId xmlns:a16="http://schemas.microsoft.com/office/drawing/2014/main" xmlns="" id="{2E8FCABC-E7CA-4778-BBFA-55E6A20D804E}"/>
                        </a:ext>
                      </a:extLst>
                    </p:cNvPr>
                    <p:cNvSpPr/>
                    <p:nvPr/>
                  </p:nvSpPr>
                  <p:spPr>
                    <a:xfrm>
                      <a:off x="9928414" y="394020"/>
                      <a:ext cx="297180" cy="538480"/>
                    </a:xfrm>
                    <a:prstGeom prst="chevron">
                      <a:avLst>
                        <a:gd name="adj" fmla="val 65759"/>
                      </a:avLst>
                    </a:prstGeom>
                    <a:solidFill>
                      <a:srgbClr val="995A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ea"/>
                        <a:sym typeface="+mn-lt"/>
                      </a:endParaRPr>
                    </a:p>
                  </p:txBody>
                </p:sp>
              </p:grpSp>
              <p:sp>
                <p:nvSpPr>
                  <p:cNvPr id="59" name="矩形 58">
                    <a:extLst>
                      <a:ext uri="{FF2B5EF4-FFF2-40B4-BE49-F238E27FC236}">
                        <a16:creationId xmlns:a16="http://schemas.microsoft.com/office/drawing/2014/main" xmlns="" id="{D3C166E9-5DA9-48DB-B2AB-A043568C59C6}"/>
                      </a:ext>
                    </a:extLst>
                  </p:cNvPr>
                  <p:cNvSpPr/>
                  <p:nvPr/>
                </p:nvSpPr>
                <p:spPr>
                  <a:xfrm>
                    <a:off x="1573307" y="1267390"/>
                    <a:ext cx="2329056" cy="461665"/>
                  </a:xfrm>
                  <a:prstGeom prst="rect">
                    <a:avLst/>
                  </a:prstGeom>
                </p:spPr>
                <p:txBody>
                  <a:bodyPr wrap="square">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1849</a:t>
                    </a:r>
                    <a:r>
                      <a:rPr lang="zh-CN" altLang="en-US" sz="2400" dirty="0">
                        <a:solidFill>
                          <a:schemeClr val="bg1"/>
                        </a:solidFill>
                        <a:latin typeface="微软雅黑" panose="020B0503020204020204" pitchFamily="34" charset="-122"/>
                        <a:ea typeface="微软雅黑" panose="020B0503020204020204" pitchFamily="34" charset="-122"/>
                      </a:rPr>
                      <a:t>年</a:t>
                    </a:r>
                    <a:r>
                      <a:rPr lang="en-US" altLang="zh-CN" sz="2400" dirty="0">
                        <a:solidFill>
                          <a:schemeClr val="bg1"/>
                        </a:solidFill>
                        <a:latin typeface="微软雅黑" panose="020B0503020204020204" pitchFamily="34" charset="-122"/>
                        <a:ea typeface="微软雅黑" panose="020B0503020204020204" pitchFamily="34" charset="-122"/>
                      </a:rPr>
                      <a:t>8</a:t>
                    </a:r>
                    <a:r>
                      <a:rPr lang="zh-CN" altLang="en-US" sz="2400" dirty="0">
                        <a:solidFill>
                          <a:schemeClr val="bg1"/>
                        </a:solidFill>
                        <a:latin typeface="微软雅黑" panose="020B0503020204020204" pitchFamily="34" charset="-122"/>
                        <a:ea typeface="微软雅黑" panose="020B0503020204020204" pitchFamily="34" charset="-122"/>
                      </a:rPr>
                      <a:t>月</a:t>
                    </a:r>
                    <a:endParaRPr lang="zh-CN" altLang="en-US" dirty="0">
                      <a:solidFill>
                        <a:schemeClr val="bg1"/>
                      </a:solidFill>
                    </a:endParaRPr>
                  </a:p>
                </p:txBody>
              </p:sp>
            </p:grpSp>
            <p:sp>
              <p:nvSpPr>
                <p:cNvPr id="57" name="矩形 56">
                  <a:extLst>
                    <a:ext uri="{FF2B5EF4-FFF2-40B4-BE49-F238E27FC236}">
                      <a16:creationId xmlns:a16="http://schemas.microsoft.com/office/drawing/2014/main" xmlns="" id="{6DAD24B3-F291-4BBF-B115-A5155037224E}"/>
                    </a:ext>
                  </a:extLst>
                </p:cNvPr>
                <p:cNvSpPr/>
                <p:nvPr/>
              </p:nvSpPr>
              <p:spPr>
                <a:xfrm>
                  <a:off x="3596621" y="1238124"/>
                  <a:ext cx="6647974" cy="461665"/>
                </a:xfrm>
                <a:prstGeom prst="rect">
                  <a:avLst/>
                </a:prstGeom>
              </p:spPr>
              <p:txBody>
                <a:bodyPr wrap="none">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被法国政府驱逐，流亡到伦敦，在那里长期定居</a:t>
                  </a:r>
                  <a:endParaRPr lang="zh-CN" altLang="en-US" dirty="0"/>
                </a:p>
              </p:txBody>
            </p:sp>
          </p:grpSp>
        </p:grpSp>
      </p:grpSp>
    </p:spTree>
    <p:extLst>
      <p:ext uri="{BB962C8B-B14F-4D97-AF65-F5344CB8AC3E}">
        <p14:creationId xmlns:p14="http://schemas.microsoft.com/office/powerpoint/2010/main" val="403511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69EAD0EC-5C77-4822-B900-8A641D8B9653}"/>
              </a:ext>
            </a:extLst>
          </p:cNvPr>
          <p:cNvPicPr>
            <a:picLocks noChangeAspect="1"/>
          </p:cNvPicPr>
          <p:nvPr/>
        </p:nvPicPr>
        <p:blipFill rotWithShape="1">
          <a:blip r:embed="rId2"/>
          <a:srcRect t="10150" b="37908"/>
          <a:stretch/>
        </p:blipFill>
        <p:spPr>
          <a:xfrm>
            <a:off x="0" y="2900040"/>
            <a:ext cx="12192000" cy="3957960"/>
          </a:xfrm>
          <a:prstGeom prst="rect">
            <a:avLst/>
          </a:prstGeom>
        </p:spPr>
      </p:pic>
      <p:grpSp>
        <p:nvGrpSpPr>
          <p:cNvPr id="10" name="组合 9">
            <a:extLst>
              <a:ext uri="{FF2B5EF4-FFF2-40B4-BE49-F238E27FC236}">
                <a16:creationId xmlns:a16="http://schemas.microsoft.com/office/drawing/2014/main" xmlns="" id="{9B9B15C1-9BDA-496F-A067-D9B5AF110071}"/>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3491753" y="186885"/>
              <a:ext cx="5208494"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拓展：马克思的人生历程</a:t>
              </a:r>
            </a:p>
          </p:txBody>
        </p:sp>
        <p:pic>
          <p:nvPicPr>
            <p:cNvPr id="64" name="图片 1">
              <a:extLst>
                <a:ext uri="{FF2B5EF4-FFF2-40B4-BE49-F238E27FC236}">
                  <a16:creationId xmlns:a16="http://schemas.microsoft.com/office/drawing/2014/main" xmlns="" id="{C5542A0E-47B4-413D-A6A0-BD9061F20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985" y="1354926"/>
              <a:ext cx="4149995" cy="460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文本框 2">
              <a:extLst>
                <a:ext uri="{FF2B5EF4-FFF2-40B4-BE49-F238E27FC236}">
                  <a16:creationId xmlns:a16="http://schemas.microsoft.com/office/drawing/2014/main" xmlns="" id="{CAC53FC4-10FA-458B-8DA4-518B7FF26242}"/>
                </a:ext>
              </a:extLst>
            </p:cNvPr>
            <p:cNvSpPr txBox="1">
              <a:spLocks noChangeArrowheads="1"/>
            </p:cNvSpPr>
            <p:nvPr/>
          </p:nvSpPr>
          <p:spPr bwMode="auto">
            <a:xfrm>
              <a:off x="5059923" y="5037384"/>
              <a:ext cx="6515100" cy="461665"/>
            </a:xfrm>
            <a:prstGeom prst="rect">
              <a:avLst/>
            </a:prstGeom>
            <a:noFill/>
            <a:ln w="28575">
              <a:noFill/>
              <a:prstDash val="dash"/>
              <a:miter lim="800000"/>
            </a:ln>
          </p:spPr>
          <p:txBody>
            <a:bodyPr>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R="0" lvl="0" indent="0" algn="ctr" defTabSz="914400" rtl="0" eaLnBrk="1" fontAlgn="base" latinLnBrk="0" hangingPunct="1">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撰写了揭露资本主义罪恶的</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资本论</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72" name="文本框 2">
              <a:extLst>
                <a:ext uri="{FF2B5EF4-FFF2-40B4-BE49-F238E27FC236}">
                  <a16:creationId xmlns:a16="http://schemas.microsoft.com/office/drawing/2014/main" xmlns="" id="{0A074C5C-AA72-4062-BBF8-AD125EFC0C01}"/>
                </a:ext>
              </a:extLst>
            </p:cNvPr>
            <p:cNvSpPr txBox="1">
              <a:spLocks noChangeArrowheads="1"/>
            </p:cNvSpPr>
            <p:nvPr/>
          </p:nvSpPr>
          <p:spPr bwMode="auto">
            <a:xfrm>
              <a:off x="5638755" y="1415780"/>
              <a:ext cx="5109406" cy="2243050"/>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defRPr/>
              </a:pPr>
              <a:r>
                <a:rPr lang="zh-CN" altLang="en-US" sz="2400" dirty="0">
                  <a:solidFill>
                    <a:prstClr val="black"/>
                  </a:solidFill>
                  <a:latin typeface="微软雅黑" panose="020B0503020204020204" pitchFamily="34" charset="-122"/>
                </a:rPr>
                <a:t>马克思每天在大英博物馆从上午</a:t>
              </a:r>
              <a:r>
                <a:rPr lang="en-US" altLang="zh-CN" sz="2400" dirty="0">
                  <a:solidFill>
                    <a:prstClr val="black"/>
                  </a:solidFill>
                  <a:latin typeface="微软雅黑" panose="020B0503020204020204" pitchFamily="34" charset="-122"/>
                </a:rPr>
                <a:t>9</a:t>
              </a:r>
              <a:r>
                <a:rPr lang="zh-CN" altLang="en-US" sz="2400" dirty="0">
                  <a:solidFill>
                    <a:prstClr val="black"/>
                  </a:solidFill>
                  <a:latin typeface="微软雅黑" panose="020B0503020204020204" pitchFamily="34" charset="-122"/>
                </a:rPr>
                <a:t>点一直工作到晚上</a:t>
              </a:r>
              <a:r>
                <a:rPr lang="en-US" altLang="zh-CN" sz="2400" dirty="0">
                  <a:solidFill>
                    <a:prstClr val="black"/>
                  </a:solidFill>
                  <a:latin typeface="微软雅黑" panose="020B0503020204020204" pitchFamily="34" charset="-122"/>
                </a:rPr>
                <a:t>8</a:t>
              </a:r>
              <a:r>
                <a:rPr lang="zh-CN" altLang="en-US" sz="2400" dirty="0">
                  <a:solidFill>
                    <a:prstClr val="black"/>
                  </a:solidFill>
                  <a:latin typeface="微软雅黑" panose="020B0503020204020204" pitchFamily="34" charset="-122"/>
                </a:rPr>
                <a:t>点左右，回到家里还要整理材料，都是到深夜两三点钟才休息。</a:t>
              </a:r>
            </a:p>
          </p:txBody>
        </p:sp>
        <p:grpSp>
          <p:nvGrpSpPr>
            <p:cNvPr id="9" name="组合 8">
              <a:extLst>
                <a:ext uri="{FF2B5EF4-FFF2-40B4-BE49-F238E27FC236}">
                  <a16:creationId xmlns:a16="http://schemas.microsoft.com/office/drawing/2014/main" xmlns="" id="{F79EAE43-B2B1-469F-9B55-3ACA2B27E230}"/>
                </a:ext>
              </a:extLst>
            </p:cNvPr>
            <p:cNvGrpSpPr/>
            <p:nvPr/>
          </p:nvGrpSpPr>
          <p:grpSpPr>
            <a:xfrm>
              <a:off x="5234885" y="4063250"/>
              <a:ext cx="6165175" cy="634650"/>
              <a:chOff x="5234885" y="3832413"/>
              <a:chExt cx="6165175" cy="634650"/>
            </a:xfrm>
          </p:grpSpPr>
          <p:grpSp>
            <p:nvGrpSpPr>
              <p:cNvPr id="4" name="组合 3">
                <a:extLst>
                  <a:ext uri="{FF2B5EF4-FFF2-40B4-BE49-F238E27FC236}">
                    <a16:creationId xmlns:a16="http://schemas.microsoft.com/office/drawing/2014/main" xmlns="" id="{3B4C9362-11B1-4848-B5E2-A6420AD85D88}"/>
                  </a:ext>
                </a:extLst>
              </p:cNvPr>
              <p:cNvGrpSpPr/>
              <p:nvPr/>
            </p:nvGrpSpPr>
            <p:grpSpPr>
              <a:xfrm>
                <a:off x="5234885" y="3832413"/>
                <a:ext cx="6165175" cy="634650"/>
                <a:chOff x="1066551" y="5217492"/>
                <a:chExt cx="10464000" cy="440849"/>
              </a:xfrm>
            </p:grpSpPr>
            <p:sp>
              <p:nvSpPr>
                <p:cNvPr id="66" name="矩形 65">
                  <a:extLst>
                    <a:ext uri="{FF2B5EF4-FFF2-40B4-BE49-F238E27FC236}">
                      <a16:creationId xmlns:a16="http://schemas.microsoft.com/office/drawing/2014/main" xmlns="" id="{D89159AB-EB4D-4B7F-9920-79CEF29581A8}"/>
                    </a:ext>
                  </a:extLst>
                </p:cNvPr>
                <p:cNvSpPr/>
                <p:nvPr/>
              </p:nvSpPr>
              <p:spPr>
                <a:xfrm>
                  <a:off x="1066551" y="5445224"/>
                  <a:ext cx="10464000" cy="21595"/>
                </a:xfrm>
                <a:prstGeom prst="rect">
                  <a:avLst/>
                </a:prstGeom>
                <a:solidFill>
                  <a:srgbClr val="995A2F"/>
                </a:solidFill>
                <a:ln w="12700" cap="flat" cmpd="sng" algn="ctr">
                  <a:noFill/>
                  <a:prstDash val="solid"/>
                  <a:miter lim="800000"/>
                </a:ln>
                <a:effectLst/>
              </p:spPr>
              <p:txBody>
                <a:bodyPr lIns="91428" tIns="45713" rIns="91428" bIns="457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grpSp>
              <p:nvGrpSpPr>
                <p:cNvPr id="67" name="组合 66">
                  <a:extLst>
                    <a:ext uri="{FF2B5EF4-FFF2-40B4-BE49-F238E27FC236}">
                      <a16:creationId xmlns:a16="http://schemas.microsoft.com/office/drawing/2014/main" xmlns="" id="{CF702374-1244-44BD-937A-8BC0D4851D2C}"/>
                    </a:ext>
                  </a:extLst>
                </p:cNvPr>
                <p:cNvGrpSpPr/>
                <p:nvPr/>
              </p:nvGrpSpPr>
              <p:grpSpPr>
                <a:xfrm>
                  <a:off x="1521075" y="5217492"/>
                  <a:ext cx="9471469" cy="440849"/>
                  <a:chOff x="898376" y="3075806"/>
                  <a:chExt cx="7277295" cy="411184"/>
                </a:xfrm>
              </p:grpSpPr>
              <p:sp>
                <p:nvSpPr>
                  <p:cNvPr id="68" name="五边形 14">
                    <a:extLst>
                      <a:ext uri="{FF2B5EF4-FFF2-40B4-BE49-F238E27FC236}">
                        <a16:creationId xmlns:a16="http://schemas.microsoft.com/office/drawing/2014/main" xmlns="" id="{FF7DBA9B-38F1-473A-ABD7-EC07D312D1A6}"/>
                      </a:ext>
                    </a:extLst>
                  </p:cNvPr>
                  <p:cNvSpPr/>
                  <p:nvPr/>
                </p:nvSpPr>
                <p:spPr>
                  <a:xfrm>
                    <a:off x="3603672" y="3075806"/>
                    <a:ext cx="4571999" cy="411184"/>
                  </a:xfrm>
                  <a:prstGeom prst="homePlate">
                    <a:avLst/>
                  </a:prstGeom>
                  <a:solidFill>
                    <a:srgbClr val="995A2F"/>
                  </a:solidFill>
                  <a:ln w="12700" cap="flat" cmpd="sng" algn="ctr">
                    <a:noFill/>
                    <a:prstDash val="solid"/>
                    <a:miter lim="800000"/>
                  </a:ln>
                  <a:effectLst/>
                </p:spPr>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sp>
                <p:nvSpPr>
                  <p:cNvPr id="69" name="五边形 18">
                    <a:extLst>
                      <a:ext uri="{FF2B5EF4-FFF2-40B4-BE49-F238E27FC236}">
                        <a16:creationId xmlns:a16="http://schemas.microsoft.com/office/drawing/2014/main" xmlns="" id="{A7BAF928-B8F6-4F2E-BA9D-D3EA09C906EE}"/>
                      </a:ext>
                    </a:extLst>
                  </p:cNvPr>
                  <p:cNvSpPr/>
                  <p:nvPr/>
                </p:nvSpPr>
                <p:spPr>
                  <a:xfrm flipH="1">
                    <a:off x="898376" y="3075806"/>
                    <a:ext cx="4571999" cy="411184"/>
                  </a:xfrm>
                  <a:prstGeom prst="homePlate">
                    <a:avLst/>
                  </a:prstGeom>
                  <a:solidFill>
                    <a:srgbClr val="995A2F"/>
                  </a:solidFill>
                  <a:ln w="12700" cap="flat" cmpd="sng" algn="ctr">
                    <a:noFill/>
                    <a:prstDash val="solid"/>
                    <a:miter lim="800000"/>
                  </a:ln>
                  <a:effectLst/>
                </p:spPr>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grpSp>
          </p:grpSp>
          <p:sp>
            <p:nvSpPr>
              <p:cNvPr id="6" name="矩形 5">
                <a:extLst>
                  <a:ext uri="{FF2B5EF4-FFF2-40B4-BE49-F238E27FC236}">
                    <a16:creationId xmlns:a16="http://schemas.microsoft.com/office/drawing/2014/main" xmlns="" id="{09D7CF63-A5C8-4586-8ABD-D978B278F682}"/>
                  </a:ext>
                </a:extLst>
              </p:cNvPr>
              <p:cNvSpPr/>
              <p:nvPr/>
            </p:nvSpPr>
            <p:spPr>
              <a:xfrm>
                <a:off x="5638755" y="3902531"/>
                <a:ext cx="5307151" cy="461665"/>
              </a:xfrm>
              <a:prstGeom prst="rect">
                <a:avLst/>
              </a:prstGeom>
            </p:spPr>
            <p:txBody>
              <a:bodyPr wrap="square">
                <a:spAutoFit/>
              </a:bodyPr>
              <a:lstStyle/>
              <a:p>
                <a:pPr lvl="0" algn="ctr" eaLnBrk="1" hangingPunct="1">
                  <a:defRPr/>
                </a:pPr>
                <a:r>
                  <a:rPr lang="zh-CN" altLang="en-US" sz="2400" dirty="0">
                    <a:solidFill>
                      <a:schemeClr val="bg1"/>
                    </a:solidFill>
                    <a:latin typeface="微软雅黑" panose="020B0503020204020204" pitchFamily="34" charset="-122"/>
                    <a:ea typeface="微软雅黑" panose="020B0503020204020204" pitchFamily="34" charset="-122"/>
                  </a:rPr>
                  <a:t>马克思在大英博物馆都做了些什么？</a:t>
                </a:r>
              </a:p>
            </p:txBody>
          </p:sp>
        </p:grpSp>
      </p:grpSp>
    </p:spTree>
    <p:extLst>
      <p:ext uri="{BB962C8B-B14F-4D97-AF65-F5344CB8AC3E}">
        <p14:creationId xmlns:p14="http://schemas.microsoft.com/office/powerpoint/2010/main" val="360710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69EAD0EC-5C77-4822-B900-8A641D8B9653}"/>
              </a:ext>
            </a:extLst>
          </p:cNvPr>
          <p:cNvPicPr>
            <a:picLocks noChangeAspect="1"/>
          </p:cNvPicPr>
          <p:nvPr/>
        </p:nvPicPr>
        <p:blipFill rotWithShape="1">
          <a:blip r:embed="rId2"/>
          <a:srcRect t="10150" b="37908"/>
          <a:stretch/>
        </p:blipFill>
        <p:spPr>
          <a:xfrm>
            <a:off x="0" y="2900040"/>
            <a:ext cx="12192000" cy="3957960"/>
          </a:xfrm>
          <a:prstGeom prst="rect">
            <a:avLst/>
          </a:prstGeom>
        </p:spPr>
      </p:pic>
      <p:grpSp>
        <p:nvGrpSpPr>
          <p:cNvPr id="2" name="组合 1">
            <a:extLst>
              <a:ext uri="{FF2B5EF4-FFF2-40B4-BE49-F238E27FC236}">
                <a16:creationId xmlns:a16="http://schemas.microsoft.com/office/drawing/2014/main" xmlns="" id="{43BDD455-7310-46E0-8839-03EF14CAA11C}"/>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3491753" y="186885"/>
              <a:ext cx="5208494"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拓展：马克思的人生历程</a:t>
              </a:r>
            </a:p>
          </p:txBody>
        </p:sp>
        <p:grpSp>
          <p:nvGrpSpPr>
            <p:cNvPr id="16" name="组合 5">
              <a:extLst>
                <a:ext uri="{FF2B5EF4-FFF2-40B4-BE49-F238E27FC236}">
                  <a16:creationId xmlns:a16="http://schemas.microsoft.com/office/drawing/2014/main" xmlns="" id="{43A4100A-BA23-4508-BB13-FA627F7A35AB}"/>
                </a:ext>
              </a:extLst>
            </p:cNvPr>
            <p:cNvGrpSpPr>
              <a:grpSpLocks/>
            </p:cNvGrpSpPr>
            <p:nvPr/>
          </p:nvGrpSpPr>
          <p:grpSpPr bwMode="auto">
            <a:xfrm>
              <a:off x="1389245" y="1500749"/>
              <a:ext cx="3584575" cy="549275"/>
              <a:chOff x="4215384" y="1536192"/>
              <a:chExt cx="3584448" cy="548640"/>
            </a:xfrm>
          </p:grpSpPr>
          <p:cxnSp>
            <p:nvCxnSpPr>
              <p:cNvPr id="17" name="直接连接符 16">
                <a:extLst>
                  <a:ext uri="{FF2B5EF4-FFF2-40B4-BE49-F238E27FC236}">
                    <a16:creationId xmlns:a16="http://schemas.microsoft.com/office/drawing/2014/main" xmlns="" id="{4FD10763-E12C-4A2A-8C79-37762D5C4E43}"/>
                  </a:ext>
                </a:extLst>
              </p:cNvPr>
              <p:cNvCxnSpPr/>
              <p:nvPr/>
            </p:nvCxnSpPr>
            <p:spPr>
              <a:xfrm>
                <a:off x="4215384" y="2084832"/>
                <a:ext cx="3584448" cy="0"/>
              </a:xfrm>
              <a:prstGeom prst="line">
                <a:avLst/>
              </a:prstGeom>
              <a:ln w="19050">
                <a:solidFill>
                  <a:srgbClr val="B26A37"/>
                </a:solidFill>
              </a:ln>
            </p:spPr>
            <p:style>
              <a:lnRef idx="1">
                <a:schemeClr val="accent1"/>
              </a:lnRef>
              <a:fillRef idx="0">
                <a:schemeClr val="accent1"/>
              </a:fillRef>
              <a:effectRef idx="0">
                <a:schemeClr val="accent1"/>
              </a:effectRef>
              <a:fontRef idx="minor">
                <a:schemeClr val="tx1"/>
              </a:fontRef>
            </p:style>
          </p:cxnSp>
          <p:sp>
            <p:nvSpPr>
              <p:cNvPr id="18" name="文本框 4">
                <a:extLst>
                  <a:ext uri="{FF2B5EF4-FFF2-40B4-BE49-F238E27FC236}">
                    <a16:creationId xmlns:a16="http://schemas.microsoft.com/office/drawing/2014/main" xmlns="" id="{B11F21FC-1B31-4ABE-AA06-EC03A38552A9}"/>
                  </a:ext>
                </a:extLst>
              </p:cNvPr>
              <p:cNvSpPr txBox="1">
                <a:spLocks noChangeArrowheads="1"/>
              </p:cNvSpPr>
              <p:nvPr/>
            </p:nvSpPr>
            <p:spPr bwMode="auto">
              <a:xfrm>
                <a:off x="4215384" y="1536192"/>
                <a:ext cx="3584448" cy="46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00000"/>
                  </a:lnSpc>
                  <a:spcBef>
                    <a:spcPts val="1400"/>
                  </a:spcBef>
                  <a:spcAft>
                    <a:spcPct val="0"/>
                  </a:spcAft>
                  <a:buClrTx/>
                  <a:buSzTx/>
                  <a:buFontTx/>
                  <a:buNone/>
                  <a:tabLst/>
                  <a:defRPr/>
                </a:pPr>
                <a:r>
                  <a:rPr kumimoji="0" lang="zh-CN" altLang="zh-CN" sz="2400" b="1"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rPr>
                  <a:t>马克思人生境界的</a:t>
                </a:r>
                <a:r>
                  <a:rPr kumimoji="0" lang="zh-CN" altLang="en-US" sz="2400" b="1"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rPr>
                  <a:t>四</a:t>
                </a:r>
                <a:r>
                  <a:rPr kumimoji="0" lang="zh-CN" altLang="zh-CN" sz="2400" b="1"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rPr>
                  <a:t>要素</a:t>
                </a:r>
                <a:endParaRPr kumimoji="0" lang="zh-CN" altLang="en-US" sz="2400" b="0"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endParaRPr>
              </a:p>
            </p:txBody>
          </p:sp>
        </p:grpSp>
        <p:sp>
          <p:nvSpPr>
            <p:cNvPr id="20" name="箭头: 五边形 19">
              <a:extLst>
                <a:ext uri="{FF2B5EF4-FFF2-40B4-BE49-F238E27FC236}">
                  <a16:creationId xmlns:a16="http://schemas.microsoft.com/office/drawing/2014/main" xmlns="" id="{02F3DC98-33E8-4722-857E-884CE7B945DC}"/>
                </a:ext>
              </a:extLst>
            </p:cNvPr>
            <p:cNvSpPr/>
            <p:nvPr/>
          </p:nvSpPr>
          <p:spPr>
            <a:xfrm>
              <a:off x="1389245" y="2419911"/>
              <a:ext cx="5622925" cy="588963"/>
            </a:xfrm>
            <a:prstGeom prst="homePlate">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995A2F"/>
                  </a:solidFill>
                  <a:effectLst/>
                  <a:uLnTx/>
                  <a:uFillTx/>
                  <a:latin typeface="微软雅黑" panose="020B0503020204020204" pitchFamily="34" charset="-122"/>
                  <a:ea typeface="Microsoft YaHei"/>
                  <a:cs typeface="+mn-cs"/>
                </a:rPr>
                <a:t>矢志不渝地为劳苦大众解放而献身</a:t>
              </a:r>
            </a:p>
          </p:txBody>
        </p:sp>
        <p:sp>
          <p:nvSpPr>
            <p:cNvPr id="21" name="箭头: 五边形 20">
              <a:extLst>
                <a:ext uri="{FF2B5EF4-FFF2-40B4-BE49-F238E27FC236}">
                  <a16:creationId xmlns:a16="http://schemas.microsoft.com/office/drawing/2014/main" xmlns="" id="{3C230C77-84C3-435D-9FC6-0CAE4BD21114}"/>
                </a:ext>
              </a:extLst>
            </p:cNvPr>
            <p:cNvSpPr/>
            <p:nvPr/>
          </p:nvSpPr>
          <p:spPr>
            <a:xfrm>
              <a:off x="2065520" y="3345424"/>
              <a:ext cx="5622925" cy="588962"/>
            </a:xfrm>
            <a:prstGeom prst="homePlate">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995A2F"/>
                  </a:solidFill>
                  <a:effectLst/>
                  <a:uLnTx/>
                  <a:uFillTx/>
                  <a:latin typeface="微软雅黑" panose="020B0503020204020204" pitchFamily="34" charset="-122"/>
                  <a:ea typeface="Microsoft YaHei"/>
                  <a:cs typeface="+mn-cs"/>
                </a:rPr>
                <a:t>百折不回地为揭示科学真理而求索</a:t>
              </a:r>
            </a:p>
          </p:txBody>
        </p:sp>
        <p:sp>
          <p:nvSpPr>
            <p:cNvPr id="23" name="箭头: 五边形 22">
              <a:extLst>
                <a:ext uri="{FF2B5EF4-FFF2-40B4-BE49-F238E27FC236}">
                  <a16:creationId xmlns:a16="http://schemas.microsoft.com/office/drawing/2014/main" xmlns="" id="{1ED2C854-35A0-4047-B4AF-75A9904FD69B}"/>
                </a:ext>
              </a:extLst>
            </p:cNvPr>
            <p:cNvSpPr/>
            <p:nvPr/>
          </p:nvSpPr>
          <p:spPr>
            <a:xfrm>
              <a:off x="2065520" y="4270936"/>
              <a:ext cx="5622925" cy="590550"/>
            </a:xfrm>
            <a:prstGeom prst="homePlate">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995A2F"/>
                  </a:solidFill>
                  <a:effectLst/>
                  <a:uLnTx/>
                  <a:uFillTx/>
                  <a:latin typeface="微软雅黑" panose="020B0503020204020204" pitchFamily="34" charset="-122"/>
                  <a:ea typeface="Microsoft YaHei"/>
                  <a:cs typeface="+mn-cs"/>
                </a:rPr>
                <a:t>坚韧沉毅地为战胜人生逆境而奋斗</a:t>
              </a:r>
            </a:p>
          </p:txBody>
        </p:sp>
        <p:sp>
          <p:nvSpPr>
            <p:cNvPr id="24" name="箭头: 五边形 23">
              <a:extLst>
                <a:ext uri="{FF2B5EF4-FFF2-40B4-BE49-F238E27FC236}">
                  <a16:creationId xmlns:a16="http://schemas.microsoft.com/office/drawing/2014/main" xmlns="" id="{9F73FFEF-FCB1-424D-90C6-21AF9601A84F}"/>
                </a:ext>
              </a:extLst>
            </p:cNvPr>
            <p:cNvSpPr/>
            <p:nvPr/>
          </p:nvSpPr>
          <p:spPr>
            <a:xfrm>
              <a:off x="1389245" y="5196449"/>
              <a:ext cx="5622925" cy="588962"/>
            </a:xfrm>
            <a:prstGeom prst="homePlate">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995A2F"/>
                  </a:solidFill>
                  <a:effectLst/>
                  <a:uLnTx/>
                  <a:uFillTx/>
                  <a:latin typeface="微软雅黑" panose="020B0503020204020204" pitchFamily="34" charset="-122"/>
                  <a:ea typeface="Microsoft YaHei"/>
                  <a:cs typeface="+mn-cs"/>
                </a:rPr>
                <a:t>乐观自信地为丰富生命内涵而努力</a:t>
              </a:r>
            </a:p>
          </p:txBody>
        </p:sp>
        <p:pic>
          <p:nvPicPr>
            <p:cNvPr id="25" name="Picture 2">
              <a:extLst>
                <a:ext uri="{FF2B5EF4-FFF2-40B4-BE49-F238E27FC236}">
                  <a16:creationId xmlns:a16="http://schemas.microsoft.com/office/drawing/2014/main" xmlns="" id="{CD323230-7C55-4B39-8CBD-72E22CB3EBF4}"/>
                </a:ext>
              </a:extLst>
            </p:cNvPr>
            <p:cNvPicPr>
              <a:picLocks noChangeAspect="1" noChangeArrowheads="1"/>
            </p:cNvPicPr>
            <p:nvPr/>
          </p:nvPicPr>
          <p:blipFill>
            <a:blip r:embed="rId3"/>
            <a:srcRect/>
            <a:stretch>
              <a:fillRect/>
            </a:stretch>
          </p:blipFill>
          <p:spPr bwMode="auto">
            <a:xfrm>
              <a:off x="8631593" y="2224383"/>
              <a:ext cx="2500546" cy="3561028"/>
            </a:xfrm>
            <a:prstGeom prst="round2DiagRect">
              <a:avLst>
                <a:gd name="adj1" fmla="val 0"/>
                <a:gd name="adj2" fmla="val 17518"/>
              </a:avLst>
            </a:prstGeom>
            <a:ln w="88900" cap="sq">
              <a:solidFill>
                <a:srgbClr val="FFFFFF"/>
              </a:solidFill>
              <a:miter lim="800000"/>
              <a:headEnd/>
              <a:tailEnd/>
            </a:ln>
            <a:effectLst>
              <a:outerShdw blurRad="254000" algn="tl" rotWithShape="0">
                <a:srgbClr val="000000">
                  <a:alpha val="43000"/>
                </a:srgbClr>
              </a:outerShdw>
            </a:effectLst>
          </p:spPr>
        </p:pic>
      </p:grpSp>
    </p:spTree>
    <p:extLst>
      <p:ext uri="{BB962C8B-B14F-4D97-AF65-F5344CB8AC3E}">
        <p14:creationId xmlns:p14="http://schemas.microsoft.com/office/powerpoint/2010/main" val="198153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xmlns="" id="{69EAD0EC-5C77-4822-B900-8A641D8B9653}"/>
              </a:ext>
            </a:extLst>
          </p:cNvPr>
          <p:cNvPicPr>
            <a:picLocks noChangeAspect="1"/>
          </p:cNvPicPr>
          <p:nvPr/>
        </p:nvPicPr>
        <p:blipFill rotWithShape="1">
          <a:blip r:embed="rId2"/>
          <a:srcRect t="10150" b="37908"/>
          <a:stretch/>
        </p:blipFill>
        <p:spPr>
          <a:xfrm>
            <a:off x="0" y="2900040"/>
            <a:ext cx="12192000" cy="3957960"/>
          </a:xfrm>
          <a:prstGeom prst="rect">
            <a:avLst/>
          </a:prstGeom>
        </p:spPr>
      </p:pic>
      <p:grpSp>
        <p:nvGrpSpPr>
          <p:cNvPr id="5" name="组合 4">
            <a:extLst>
              <a:ext uri="{FF2B5EF4-FFF2-40B4-BE49-F238E27FC236}">
                <a16:creationId xmlns:a16="http://schemas.microsoft.com/office/drawing/2014/main" xmlns="" id="{E0106A70-A0B4-4C77-8148-5B93B7E6297A}"/>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3491753" y="186885"/>
              <a:ext cx="5208494"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拓展：马克思的人生历程</a:t>
              </a:r>
            </a:p>
          </p:txBody>
        </p:sp>
        <p:sp>
          <p:nvSpPr>
            <p:cNvPr id="14" name="箭头: 五边形 13">
              <a:extLst>
                <a:ext uri="{FF2B5EF4-FFF2-40B4-BE49-F238E27FC236}">
                  <a16:creationId xmlns:a16="http://schemas.microsoft.com/office/drawing/2014/main" xmlns="" id="{A6B19BBB-DFAD-43DD-9B4D-FF2B6EB1DBF0}"/>
                </a:ext>
              </a:extLst>
            </p:cNvPr>
            <p:cNvSpPr/>
            <p:nvPr/>
          </p:nvSpPr>
          <p:spPr>
            <a:xfrm>
              <a:off x="1597664" y="2102377"/>
              <a:ext cx="5622925" cy="1023938"/>
            </a:xfrm>
            <a:prstGeom prst="homePlate">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微软雅黑" panose="020B0503020204020204" pitchFamily="34" charset="-122"/>
                  <a:ea typeface="Microsoft YaHei"/>
                  <a:cs typeface="+mn-cs"/>
                </a:rPr>
                <a:t>是胸怀崇高理想、</a:t>
              </a:r>
              <a:endParaRPr kumimoji="0" lang="en-US" altLang="zh-CN" sz="2400" b="0" i="0" u="none" strike="noStrike" kern="1200" cap="none" spc="0" normalizeH="0" baseline="0" noProof="0" dirty="0">
                <a:ln>
                  <a:noFill/>
                </a:ln>
                <a:solidFill>
                  <a:srgbClr val="B26A37"/>
                </a:solidFill>
                <a:effectLst/>
                <a:uLnTx/>
                <a:uFillTx/>
                <a:latin typeface="微软雅黑" panose="020B0503020204020204" pitchFamily="34" charset="-122"/>
                <a:ea typeface="Microsoft YaHei"/>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微软雅黑" panose="020B0503020204020204" pitchFamily="34" charset="-122"/>
                  <a:ea typeface="Microsoft YaHei"/>
                  <a:cs typeface="+mn-cs"/>
                </a:rPr>
                <a:t>为人类解放不懈奋斗的一生</a:t>
              </a:r>
            </a:p>
          </p:txBody>
        </p:sp>
        <p:sp>
          <p:nvSpPr>
            <p:cNvPr id="15" name="箭头: 五边形 14">
              <a:extLst>
                <a:ext uri="{FF2B5EF4-FFF2-40B4-BE49-F238E27FC236}">
                  <a16:creationId xmlns:a16="http://schemas.microsoft.com/office/drawing/2014/main" xmlns="" id="{A750C45A-9041-444A-95FB-29E1FBF872C0}"/>
                </a:ext>
              </a:extLst>
            </p:cNvPr>
            <p:cNvSpPr/>
            <p:nvPr/>
          </p:nvSpPr>
          <p:spPr>
            <a:xfrm>
              <a:off x="3754282" y="3552648"/>
              <a:ext cx="5622925" cy="1023937"/>
            </a:xfrm>
            <a:prstGeom prst="homePlate">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微软雅黑" panose="020B0503020204020204" pitchFamily="34" charset="-122"/>
                  <a:ea typeface="Microsoft YaHei"/>
                  <a:cs typeface="+mn-cs"/>
                </a:rPr>
                <a:t>是不畏艰难险阻、</a:t>
              </a:r>
              <a:endParaRPr kumimoji="0" lang="en-US" altLang="zh-CN" sz="2400" b="0" i="0" u="none" strike="noStrike" kern="1200" cap="none" spc="0" normalizeH="0" baseline="0" noProof="0" dirty="0">
                <a:ln>
                  <a:noFill/>
                </a:ln>
                <a:solidFill>
                  <a:srgbClr val="B26A37"/>
                </a:solidFill>
                <a:effectLst/>
                <a:uLnTx/>
                <a:uFillTx/>
                <a:latin typeface="微软雅黑" panose="020B0503020204020204" pitchFamily="34" charset="-122"/>
                <a:ea typeface="Microsoft YaHei"/>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微软雅黑" panose="020B0503020204020204" pitchFamily="34" charset="-122"/>
                  <a:ea typeface="Microsoft YaHei"/>
                  <a:cs typeface="+mn-cs"/>
                </a:rPr>
                <a:t>为追求真理而勇攀思想高峰的一生</a:t>
              </a:r>
            </a:p>
          </p:txBody>
        </p:sp>
        <p:sp>
          <p:nvSpPr>
            <p:cNvPr id="26" name="箭头: 五边形 25">
              <a:extLst>
                <a:ext uri="{FF2B5EF4-FFF2-40B4-BE49-F238E27FC236}">
                  <a16:creationId xmlns:a16="http://schemas.microsoft.com/office/drawing/2014/main" xmlns="" id="{24FF74B5-A5C8-48C1-8BC3-D12A496FBA32}"/>
                </a:ext>
              </a:extLst>
            </p:cNvPr>
            <p:cNvSpPr/>
            <p:nvPr/>
          </p:nvSpPr>
          <p:spPr>
            <a:xfrm>
              <a:off x="5910901" y="5002918"/>
              <a:ext cx="5622925" cy="1023937"/>
            </a:xfrm>
            <a:prstGeom prst="homePlate">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微软雅黑" panose="020B0503020204020204" pitchFamily="34" charset="-122"/>
                  <a:ea typeface="Microsoft YaHei"/>
                  <a:cs typeface="+mn-cs"/>
                </a:rPr>
                <a:t>是为推翻旧世界、</a:t>
              </a:r>
              <a:endParaRPr kumimoji="0" lang="en-US" altLang="zh-CN" sz="2400" b="0" i="0" u="none" strike="noStrike" kern="1200" cap="none" spc="0" normalizeH="0" baseline="0" noProof="0" dirty="0">
                <a:ln>
                  <a:noFill/>
                </a:ln>
                <a:solidFill>
                  <a:srgbClr val="B26A37"/>
                </a:solidFill>
                <a:effectLst/>
                <a:uLnTx/>
                <a:uFillTx/>
                <a:latin typeface="微软雅黑" panose="020B0503020204020204" pitchFamily="34" charset="-122"/>
                <a:ea typeface="Microsoft YaHei"/>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B26A37"/>
                  </a:solidFill>
                  <a:effectLst/>
                  <a:uLnTx/>
                  <a:uFillTx/>
                  <a:latin typeface="微软雅黑" panose="020B0503020204020204" pitchFamily="34" charset="-122"/>
                  <a:ea typeface="Microsoft YaHei"/>
                  <a:cs typeface="+mn-cs"/>
                </a:rPr>
                <a:t>建立新世界而不息战斗的一生</a:t>
              </a:r>
            </a:p>
          </p:txBody>
        </p:sp>
        <p:sp>
          <p:nvSpPr>
            <p:cNvPr id="27" name="文本框 15">
              <a:extLst>
                <a:ext uri="{FF2B5EF4-FFF2-40B4-BE49-F238E27FC236}">
                  <a16:creationId xmlns:a16="http://schemas.microsoft.com/office/drawing/2014/main" xmlns="" id="{9CB43FF3-E3BF-4943-9187-B0C649C57E3A}"/>
                </a:ext>
              </a:extLst>
            </p:cNvPr>
            <p:cNvSpPr txBox="1">
              <a:spLocks noChangeArrowheads="1"/>
            </p:cNvSpPr>
            <p:nvPr/>
          </p:nvSpPr>
          <p:spPr bwMode="auto">
            <a:xfrm>
              <a:off x="1599407" y="1192510"/>
              <a:ext cx="8993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Arial" panose="020B0604020202020204" pitchFamily="34" charset="0"/>
                </a:rPr>
                <a:t>习近平总书记用</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3</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个一生”</a:t>
              </a:r>
              <a:r>
                <a:rPr kumimoji="0" lang="zh-CN" alt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Arial" panose="020B0604020202020204" pitchFamily="34" charset="0"/>
                </a:rPr>
                <a:t>评价马克思的人生历程</a:t>
              </a:r>
            </a:p>
          </p:txBody>
        </p:sp>
        <p:sp>
          <p:nvSpPr>
            <p:cNvPr id="3" name="矩形 2">
              <a:extLst>
                <a:ext uri="{FF2B5EF4-FFF2-40B4-BE49-F238E27FC236}">
                  <a16:creationId xmlns:a16="http://schemas.microsoft.com/office/drawing/2014/main" xmlns="" id="{2CF5F7B0-2A9D-40A6-AA1C-84C4B9FC1232}"/>
                </a:ext>
              </a:extLst>
            </p:cNvPr>
            <p:cNvSpPr/>
            <p:nvPr/>
          </p:nvSpPr>
          <p:spPr>
            <a:xfrm>
              <a:off x="672052" y="4048360"/>
              <a:ext cx="2339102" cy="523220"/>
            </a:xfrm>
            <a:prstGeom prst="rect">
              <a:avLst/>
            </a:prstGeom>
          </p:spPr>
          <p:txBody>
            <a:bodyPr wrap="none">
              <a:spAutoFit/>
            </a:bodyPr>
            <a:lstStyle/>
            <a:p>
              <a:r>
                <a:rPr lang="zh-CN" altLang="en-US" sz="2800" b="1" dirty="0">
                  <a:solidFill>
                    <a:srgbClr val="B26A37"/>
                  </a:solidFill>
                  <a:latin typeface="微软雅黑" panose="020B0503020204020204" pitchFamily="34" charset="-122"/>
                  <a:ea typeface="Microsoft YaHei"/>
                </a:rPr>
                <a:t>马克思的一生</a:t>
              </a:r>
              <a:endParaRPr lang="zh-CN" altLang="en-US" sz="2000" b="1" dirty="0"/>
            </a:p>
          </p:txBody>
        </p:sp>
      </p:grpSp>
    </p:spTree>
    <p:extLst>
      <p:ext uri="{BB962C8B-B14F-4D97-AF65-F5344CB8AC3E}">
        <p14:creationId xmlns:p14="http://schemas.microsoft.com/office/powerpoint/2010/main" val="257849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xmlns="" id="{790BEF20-B329-E741-940E-928BCD896A90}"/>
              </a:ext>
            </a:extLst>
          </p:cNvPr>
          <p:cNvSpPr txBox="1"/>
          <p:nvPr/>
        </p:nvSpPr>
        <p:spPr>
          <a:xfrm>
            <a:off x="514123" y="539693"/>
            <a:ext cx="5152385"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000" b="1" i="0" u="none" strike="noStrike" kern="1200" cap="none" spc="0" normalizeH="0" baseline="0" noProof="0" dirty="0">
                <a:ln>
                  <a:noFill/>
                </a:ln>
                <a:solidFill>
                  <a:srgbClr val="995A2F"/>
                </a:solidFill>
                <a:effectLst/>
                <a:uLnTx/>
                <a:uFillTx/>
                <a:latin typeface="Microsoft YaHei"/>
                <a:ea typeface="Microsoft YaHei"/>
                <a:cs typeface="+mn-cs"/>
              </a:rPr>
              <a:t>国外思想政治教育模式分析</a:t>
            </a:r>
          </a:p>
        </p:txBody>
      </p:sp>
      <p:grpSp>
        <p:nvGrpSpPr>
          <p:cNvPr id="10" name="组合 9">
            <a:extLst>
              <a:ext uri="{FF2B5EF4-FFF2-40B4-BE49-F238E27FC236}">
                <a16:creationId xmlns:a16="http://schemas.microsoft.com/office/drawing/2014/main" xmlns="" id="{DD784A65-15C9-4B39-9EC6-A26ABA5D4139}"/>
              </a:ext>
            </a:extLst>
          </p:cNvPr>
          <p:cNvGrpSpPr/>
          <p:nvPr/>
        </p:nvGrpSpPr>
        <p:grpSpPr>
          <a:xfrm>
            <a:off x="1538816" y="1668320"/>
            <a:ext cx="4127692" cy="516845"/>
            <a:chOff x="4157326" y="2429811"/>
            <a:chExt cx="4127692" cy="516845"/>
          </a:xfrm>
        </p:grpSpPr>
        <p:sp>
          <p:nvSpPr>
            <p:cNvPr id="19" name="圆角矩形 23">
              <a:extLst>
                <a:ext uri="{FF2B5EF4-FFF2-40B4-BE49-F238E27FC236}">
                  <a16:creationId xmlns:a16="http://schemas.microsoft.com/office/drawing/2014/main" xmlns="" id="{78EAA629-1DBA-4EE1-BAFF-9A7CA7267E05}"/>
                </a:ext>
              </a:extLst>
            </p:cNvPr>
            <p:cNvSpPr/>
            <p:nvPr/>
          </p:nvSpPr>
          <p:spPr>
            <a:xfrm>
              <a:off x="4157327" y="2429811"/>
              <a:ext cx="4127691" cy="516845"/>
            </a:xfrm>
            <a:prstGeom prst="roundRect">
              <a:avLst>
                <a:gd name="adj" fmla="val 46354"/>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0" name="圆角矩形 24">
              <a:extLst>
                <a:ext uri="{FF2B5EF4-FFF2-40B4-BE49-F238E27FC236}">
                  <a16:creationId xmlns:a16="http://schemas.microsoft.com/office/drawing/2014/main" xmlns="" id="{478BEAA2-BDD0-4D8F-80BD-2F9A594E20A3}"/>
                </a:ext>
              </a:extLst>
            </p:cNvPr>
            <p:cNvSpPr/>
            <p:nvPr/>
          </p:nvSpPr>
          <p:spPr>
            <a:xfrm>
              <a:off x="4157326" y="2429811"/>
              <a:ext cx="1573437" cy="516845"/>
            </a:xfrm>
            <a:prstGeom prst="roundRect">
              <a:avLst>
                <a:gd name="adj" fmla="val 46354"/>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mn-ea"/>
                </a:rPr>
                <a:t>美国</a:t>
              </a:r>
            </a:p>
          </p:txBody>
        </p:sp>
        <p:sp>
          <p:nvSpPr>
            <p:cNvPr id="21" name="文本框 20">
              <a:extLst>
                <a:ext uri="{FF2B5EF4-FFF2-40B4-BE49-F238E27FC236}">
                  <a16:creationId xmlns:a16="http://schemas.microsoft.com/office/drawing/2014/main" xmlns="" id="{04B6489F-EBF2-4F50-8FDE-EA76FBE8C7EA}"/>
                </a:ext>
              </a:extLst>
            </p:cNvPr>
            <p:cNvSpPr txBox="1"/>
            <p:nvPr/>
          </p:nvSpPr>
          <p:spPr>
            <a:xfrm>
              <a:off x="5819825" y="2459220"/>
              <a:ext cx="2423628" cy="461665"/>
            </a:xfrm>
            <a:prstGeom prst="rect">
              <a:avLst/>
            </a:prstGeom>
            <a:noFill/>
          </p:spPr>
          <p:txBody>
            <a:bodyPr wrap="square" rtlCol="0">
              <a:spAutoFit/>
            </a:bodyPr>
            <a:lstStyle/>
            <a:p>
              <a:r>
                <a:rPr lang="zh-CN" altLang="en-US" sz="2400" dirty="0">
                  <a:solidFill>
                    <a:srgbClr val="B26A37"/>
                  </a:solidFill>
                  <a:latin typeface="+mn-ea"/>
                  <a:ea typeface="+mn-ea"/>
                </a:rPr>
                <a:t>是个多民族国家</a:t>
              </a:r>
            </a:p>
          </p:txBody>
        </p:sp>
      </p:grpSp>
      <p:sp>
        <p:nvSpPr>
          <p:cNvPr id="24" name="箭头: V 形 23">
            <a:extLst>
              <a:ext uri="{FF2B5EF4-FFF2-40B4-BE49-F238E27FC236}">
                <a16:creationId xmlns:a16="http://schemas.microsoft.com/office/drawing/2014/main" xmlns="" id="{87AA2211-F644-4067-9C80-53F364DCA87D}"/>
              </a:ext>
            </a:extLst>
          </p:cNvPr>
          <p:cNvSpPr/>
          <p:nvPr/>
        </p:nvSpPr>
        <p:spPr>
          <a:xfrm rot="5400000">
            <a:off x="3421687" y="2287188"/>
            <a:ext cx="361950" cy="369332"/>
          </a:xfrm>
          <a:prstGeom prst="chevron">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n-ea"/>
              <a:sym typeface="inpin heiti" panose="00000500000000000000" pitchFamily="2" charset="-122"/>
            </a:endParaRPr>
          </a:p>
        </p:txBody>
      </p:sp>
      <p:grpSp>
        <p:nvGrpSpPr>
          <p:cNvPr id="34" name="组合 33">
            <a:extLst>
              <a:ext uri="{FF2B5EF4-FFF2-40B4-BE49-F238E27FC236}">
                <a16:creationId xmlns:a16="http://schemas.microsoft.com/office/drawing/2014/main" xmlns="" id="{35834668-C9A3-4E1C-9E03-608B428E46FE}"/>
              </a:ext>
            </a:extLst>
          </p:cNvPr>
          <p:cNvGrpSpPr/>
          <p:nvPr/>
        </p:nvGrpSpPr>
        <p:grpSpPr>
          <a:xfrm>
            <a:off x="2255994" y="3325921"/>
            <a:ext cx="2693336" cy="616386"/>
            <a:chOff x="2397341" y="3607390"/>
            <a:chExt cx="2693336" cy="616386"/>
          </a:xfrm>
        </p:grpSpPr>
        <p:grpSp>
          <p:nvGrpSpPr>
            <p:cNvPr id="27" name="组合 26">
              <a:extLst>
                <a:ext uri="{FF2B5EF4-FFF2-40B4-BE49-F238E27FC236}">
                  <a16:creationId xmlns:a16="http://schemas.microsoft.com/office/drawing/2014/main" xmlns="" id="{2E936A01-E17C-4DDD-B2A2-C9D3AD72F6E5}"/>
                </a:ext>
              </a:extLst>
            </p:cNvPr>
            <p:cNvGrpSpPr/>
            <p:nvPr/>
          </p:nvGrpSpPr>
          <p:grpSpPr>
            <a:xfrm>
              <a:off x="3561768" y="3723059"/>
              <a:ext cx="340030" cy="387139"/>
              <a:chOff x="5390567" y="4080428"/>
              <a:chExt cx="504825" cy="574766"/>
            </a:xfrm>
          </p:grpSpPr>
          <p:sp>
            <p:nvSpPr>
              <p:cNvPr id="25" name="矩形 24">
                <a:extLst>
                  <a:ext uri="{FF2B5EF4-FFF2-40B4-BE49-F238E27FC236}">
                    <a16:creationId xmlns:a16="http://schemas.microsoft.com/office/drawing/2014/main" xmlns="" id="{6617848A-F31E-49EB-B108-FACD87FBBE1A}"/>
                  </a:ext>
                </a:extLst>
              </p:cNvPr>
              <p:cNvSpPr/>
              <p:nvPr/>
            </p:nvSpPr>
            <p:spPr>
              <a:xfrm>
                <a:off x="5390567" y="4279187"/>
                <a:ext cx="504825" cy="143325"/>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ea"/>
                  <a:sym typeface="inpin heiti" panose="00000500000000000000" pitchFamily="2" charset="-122"/>
                </a:endParaRPr>
              </a:p>
            </p:txBody>
          </p:sp>
          <p:sp>
            <p:nvSpPr>
              <p:cNvPr id="26" name="矩形 25">
                <a:extLst>
                  <a:ext uri="{FF2B5EF4-FFF2-40B4-BE49-F238E27FC236}">
                    <a16:creationId xmlns:a16="http://schemas.microsoft.com/office/drawing/2014/main" xmlns="" id="{58B67B8E-274F-49D1-82D1-336F442D73F1}"/>
                  </a:ext>
                </a:extLst>
              </p:cNvPr>
              <p:cNvSpPr/>
              <p:nvPr/>
            </p:nvSpPr>
            <p:spPr>
              <a:xfrm>
                <a:off x="5582293" y="4080428"/>
                <a:ext cx="124097" cy="574766"/>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ea"/>
                  <a:sym typeface="inpin heiti" panose="00000500000000000000" pitchFamily="2" charset="-122"/>
                </a:endParaRPr>
              </a:p>
            </p:txBody>
          </p:sp>
        </p:grpSp>
        <p:grpSp>
          <p:nvGrpSpPr>
            <p:cNvPr id="30" name="组合 29">
              <a:extLst>
                <a:ext uri="{FF2B5EF4-FFF2-40B4-BE49-F238E27FC236}">
                  <a16:creationId xmlns:a16="http://schemas.microsoft.com/office/drawing/2014/main" xmlns="" id="{2BEA35C7-8369-427B-A0E5-0670E72B51FC}"/>
                </a:ext>
              </a:extLst>
            </p:cNvPr>
            <p:cNvGrpSpPr/>
            <p:nvPr/>
          </p:nvGrpSpPr>
          <p:grpSpPr>
            <a:xfrm>
              <a:off x="2397341" y="3607390"/>
              <a:ext cx="1031612" cy="616386"/>
              <a:chOff x="2397341" y="3607390"/>
              <a:chExt cx="1031612" cy="616386"/>
            </a:xfrm>
          </p:grpSpPr>
          <p:sp>
            <p:nvSpPr>
              <p:cNvPr id="22" name="矩形: 圆角 21">
                <a:extLst>
                  <a:ext uri="{FF2B5EF4-FFF2-40B4-BE49-F238E27FC236}">
                    <a16:creationId xmlns:a16="http://schemas.microsoft.com/office/drawing/2014/main" xmlns="" id="{1229CE13-BF1F-4E8F-BB0D-5C55C40F9401}"/>
                  </a:ext>
                </a:extLst>
              </p:cNvPr>
              <p:cNvSpPr/>
              <p:nvPr/>
            </p:nvSpPr>
            <p:spPr>
              <a:xfrm>
                <a:off x="2397341" y="3607390"/>
                <a:ext cx="1031612" cy="616386"/>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ea"/>
                  <a:sym typeface="inpin heiti" panose="00000500000000000000" pitchFamily="2" charset="-122"/>
                </a:endParaRPr>
              </a:p>
            </p:txBody>
          </p:sp>
          <p:sp>
            <p:nvSpPr>
              <p:cNvPr id="29" name="矩形 28">
                <a:extLst>
                  <a:ext uri="{FF2B5EF4-FFF2-40B4-BE49-F238E27FC236}">
                    <a16:creationId xmlns:a16="http://schemas.microsoft.com/office/drawing/2014/main" xmlns="" id="{B8842A93-A512-412C-96B1-C1AFD6C375D1}"/>
                  </a:ext>
                </a:extLst>
              </p:cNvPr>
              <p:cNvSpPr/>
              <p:nvPr/>
            </p:nvSpPr>
            <p:spPr>
              <a:xfrm>
                <a:off x="2461540" y="3684751"/>
                <a:ext cx="903215" cy="461665"/>
              </a:xfrm>
              <a:prstGeom prst="rect">
                <a:avLst/>
              </a:prstGeom>
            </p:spPr>
            <p:txBody>
              <a:bodyPr wrap="square">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理论</a:t>
                </a:r>
                <a:endParaRPr lang="zh-CN" altLang="en-US" dirty="0">
                  <a:solidFill>
                    <a:schemeClr val="bg1"/>
                  </a:solidFill>
                </a:endParaRPr>
              </a:p>
            </p:txBody>
          </p:sp>
        </p:grpSp>
        <p:grpSp>
          <p:nvGrpSpPr>
            <p:cNvPr id="31" name="组合 30">
              <a:extLst>
                <a:ext uri="{FF2B5EF4-FFF2-40B4-BE49-F238E27FC236}">
                  <a16:creationId xmlns:a16="http://schemas.microsoft.com/office/drawing/2014/main" xmlns="" id="{ABE9EFBA-6777-441E-9F3F-466330B8C9BA}"/>
                </a:ext>
              </a:extLst>
            </p:cNvPr>
            <p:cNvGrpSpPr/>
            <p:nvPr/>
          </p:nvGrpSpPr>
          <p:grpSpPr>
            <a:xfrm>
              <a:off x="4059065" y="3607390"/>
              <a:ext cx="1031612" cy="616386"/>
              <a:chOff x="2397341" y="3607390"/>
              <a:chExt cx="1031612" cy="616386"/>
            </a:xfrm>
          </p:grpSpPr>
          <p:sp>
            <p:nvSpPr>
              <p:cNvPr id="32" name="矩形: 圆角 31">
                <a:extLst>
                  <a:ext uri="{FF2B5EF4-FFF2-40B4-BE49-F238E27FC236}">
                    <a16:creationId xmlns:a16="http://schemas.microsoft.com/office/drawing/2014/main" xmlns="" id="{A340DB04-72F4-469F-9B87-190A0138D8C4}"/>
                  </a:ext>
                </a:extLst>
              </p:cNvPr>
              <p:cNvSpPr/>
              <p:nvPr/>
            </p:nvSpPr>
            <p:spPr>
              <a:xfrm>
                <a:off x="2397341" y="3607390"/>
                <a:ext cx="1031612" cy="616386"/>
              </a:xfrm>
              <a:prstGeom prst="round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mn-ea"/>
                  <a:sym typeface="inpin heiti" panose="00000500000000000000" pitchFamily="2" charset="-122"/>
                </a:endParaRPr>
              </a:p>
            </p:txBody>
          </p:sp>
          <p:sp>
            <p:nvSpPr>
              <p:cNvPr id="33" name="矩形 32">
                <a:extLst>
                  <a:ext uri="{FF2B5EF4-FFF2-40B4-BE49-F238E27FC236}">
                    <a16:creationId xmlns:a16="http://schemas.microsoft.com/office/drawing/2014/main" xmlns="" id="{E86A0C10-F52A-4308-A9C6-34426DDAE034}"/>
                  </a:ext>
                </a:extLst>
              </p:cNvPr>
              <p:cNvSpPr/>
              <p:nvPr/>
            </p:nvSpPr>
            <p:spPr>
              <a:xfrm>
                <a:off x="2461540" y="3684751"/>
                <a:ext cx="903215" cy="461665"/>
              </a:xfrm>
              <a:prstGeom prst="rect">
                <a:avLst/>
              </a:prstGeom>
            </p:spPr>
            <p:txBody>
              <a:bodyPr wrap="square">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实践</a:t>
                </a:r>
                <a:endParaRPr lang="zh-CN" altLang="en-US" dirty="0">
                  <a:solidFill>
                    <a:schemeClr val="bg1"/>
                  </a:solidFill>
                </a:endParaRPr>
              </a:p>
            </p:txBody>
          </p:sp>
        </p:grpSp>
      </p:grpSp>
      <p:sp>
        <p:nvSpPr>
          <p:cNvPr id="36" name="矩形 35">
            <a:extLst>
              <a:ext uri="{FF2B5EF4-FFF2-40B4-BE49-F238E27FC236}">
                <a16:creationId xmlns:a16="http://schemas.microsoft.com/office/drawing/2014/main" xmlns="" id="{F4494855-30E7-4396-A385-29963BF1C036}"/>
              </a:ext>
            </a:extLst>
          </p:cNvPr>
          <p:cNvSpPr/>
          <p:nvPr/>
        </p:nvSpPr>
        <p:spPr>
          <a:xfrm>
            <a:off x="1971446" y="2758543"/>
            <a:ext cx="3262432" cy="461665"/>
          </a:xfrm>
          <a:prstGeom prst="rect">
            <a:avLst/>
          </a:prstGeom>
        </p:spPr>
        <p:txBody>
          <a:bodyPr wrap="none">
            <a:spAutoFit/>
          </a:bodyPr>
          <a:lstStyle/>
          <a:p>
            <a:pPr algn="ctr"/>
            <a:r>
              <a:rPr lang="zh-CN" altLang="en-US" sz="2400" b="1" dirty="0">
                <a:solidFill>
                  <a:prstClr val="black"/>
                </a:solidFill>
                <a:latin typeface="微软雅黑" panose="020B0503020204020204" pitchFamily="34" charset="-122"/>
                <a:ea typeface="微软雅黑" panose="020B0503020204020204" pitchFamily="34" charset="-122"/>
              </a:rPr>
              <a:t>美国思想政治教育强调</a:t>
            </a:r>
            <a:endParaRPr lang="zh-CN" altLang="en-US" b="1" dirty="0"/>
          </a:p>
        </p:txBody>
      </p:sp>
      <p:pic>
        <p:nvPicPr>
          <p:cNvPr id="37" name="图片 36">
            <a:extLst>
              <a:ext uri="{FF2B5EF4-FFF2-40B4-BE49-F238E27FC236}">
                <a16:creationId xmlns:a16="http://schemas.microsoft.com/office/drawing/2014/main" xmlns="" id="{AB3774EF-C944-434A-817E-75785B48539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67899" y="1539023"/>
            <a:ext cx="3574471" cy="2849578"/>
          </a:xfrm>
          <a:prstGeom prst="rect">
            <a:avLst/>
          </a:prstGeom>
          <a:effectLst>
            <a:softEdge rad="31750"/>
          </a:effectLst>
        </p:spPr>
      </p:pic>
      <p:grpSp>
        <p:nvGrpSpPr>
          <p:cNvPr id="52" name="组合 51">
            <a:extLst>
              <a:ext uri="{FF2B5EF4-FFF2-40B4-BE49-F238E27FC236}">
                <a16:creationId xmlns:a16="http://schemas.microsoft.com/office/drawing/2014/main" xmlns="" id="{4F4C4B3D-D55E-4D31-8E53-7BB8E5EAD234}"/>
              </a:ext>
            </a:extLst>
          </p:cNvPr>
          <p:cNvGrpSpPr/>
          <p:nvPr/>
        </p:nvGrpSpPr>
        <p:grpSpPr>
          <a:xfrm>
            <a:off x="1808585" y="4588137"/>
            <a:ext cx="8574830" cy="1543609"/>
            <a:chOff x="2549236" y="4588137"/>
            <a:chExt cx="8574830" cy="1543609"/>
          </a:xfrm>
        </p:grpSpPr>
        <p:grpSp>
          <p:nvGrpSpPr>
            <p:cNvPr id="38" name="组合 37">
              <a:extLst>
                <a:ext uri="{FF2B5EF4-FFF2-40B4-BE49-F238E27FC236}">
                  <a16:creationId xmlns:a16="http://schemas.microsoft.com/office/drawing/2014/main" xmlns="" id="{68CC28A9-D5DD-4A2D-A7BF-CE00AE2D6A15}"/>
                </a:ext>
              </a:extLst>
            </p:cNvPr>
            <p:cNvGrpSpPr/>
            <p:nvPr/>
          </p:nvGrpSpPr>
          <p:grpSpPr>
            <a:xfrm>
              <a:off x="2549236" y="4588137"/>
              <a:ext cx="4447501" cy="707886"/>
              <a:chOff x="3452602" y="3212989"/>
              <a:chExt cx="5302943" cy="707886"/>
            </a:xfrm>
          </p:grpSpPr>
          <p:sp>
            <p:nvSpPr>
              <p:cNvPr id="39" name="圆角矩形 12">
                <a:extLst>
                  <a:ext uri="{FF2B5EF4-FFF2-40B4-BE49-F238E27FC236}">
                    <a16:creationId xmlns:a16="http://schemas.microsoft.com/office/drawing/2014/main" xmlns="" id="{2749C762-4765-40AC-A16D-86BDB395CEC5}"/>
                  </a:ext>
                </a:extLst>
              </p:cNvPr>
              <p:cNvSpPr/>
              <p:nvPr/>
            </p:nvSpPr>
            <p:spPr>
              <a:xfrm>
                <a:off x="3452602" y="3212989"/>
                <a:ext cx="5302943" cy="707886"/>
              </a:xfrm>
              <a:prstGeom prst="roundRect">
                <a:avLst>
                  <a:gd name="adj" fmla="val 0"/>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latin typeface="+mn-ea"/>
                  <a:cs typeface="+mn-ea"/>
                  <a:sym typeface="+mn-lt"/>
                </a:endParaRPr>
              </a:p>
            </p:txBody>
          </p:sp>
          <p:sp>
            <p:nvSpPr>
              <p:cNvPr id="40" name="PA-10223">
                <a:extLst>
                  <a:ext uri="{FF2B5EF4-FFF2-40B4-BE49-F238E27FC236}">
                    <a16:creationId xmlns:a16="http://schemas.microsoft.com/office/drawing/2014/main" xmlns="" id="{F2EAEF8A-1810-4949-B1C7-661DAB52D937}"/>
                  </a:ext>
                </a:extLst>
              </p:cNvPr>
              <p:cNvSpPr/>
              <p:nvPr>
                <p:custDataLst>
                  <p:tags r:id="rId2"/>
                </p:custDataLst>
              </p:nvPr>
            </p:nvSpPr>
            <p:spPr>
              <a:xfrm>
                <a:off x="3452602" y="3334774"/>
                <a:ext cx="5302943" cy="461665"/>
              </a:xfrm>
              <a:prstGeom prst="rect">
                <a:avLst/>
              </a:prstGeom>
            </p:spPr>
            <p:txBody>
              <a:bodyPr wrap="square">
                <a:spAutoFit/>
              </a:bodyPr>
              <a:lstStyle/>
              <a:p>
                <a:pPr algn="ctr"/>
                <a:r>
                  <a:rPr lang="zh-CN" altLang="en-US" sz="2400" dirty="0">
                    <a:solidFill>
                      <a:schemeClr val="bg1"/>
                    </a:solidFill>
                    <a:latin typeface="+mn-ea"/>
                    <a:ea typeface="+mn-ea"/>
                    <a:cs typeface="+mn-ea"/>
                    <a:sym typeface="+mn-lt"/>
                  </a:rPr>
                  <a:t>思想政治教育体系的核心</a:t>
                </a:r>
              </a:p>
            </p:txBody>
          </p:sp>
        </p:grpSp>
        <p:sp>
          <p:nvSpPr>
            <p:cNvPr id="42" name="圆角矩形 15">
              <a:extLst>
                <a:ext uri="{FF2B5EF4-FFF2-40B4-BE49-F238E27FC236}">
                  <a16:creationId xmlns:a16="http://schemas.microsoft.com/office/drawing/2014/main" xmlns="" id="{B043CA78-13A5-40F3-A565-CEF68555A493}"/>
                </a:ext>
              </a:extLst>
            </p:cNvPr>
            <p:cNvSpPr/>
            <p:nvPr/>
          </p:nvSpPr>
          <p:spPr>
            <a:xfrm>
              <a:off x="7213556" y="4588137"/>
              <a:ext cx="3910510" cy="707886"/>
            </a:xfrm>
            <a:prstGeom prst="roundRect">
              <a:avLst>
                <a:gd name="adj" fmla="val 0"/>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latin typeface="+mn-ea"/>
                <a:cs typeface="+mn-ea"/>
                <a:sym typeface="+mn-lt"/>
              </a:endParaRPr>
            </a:p>
          </p:txBody>
        </p:sp>
        <p:sp>
          <p:nvSpPr>
            <p:cNvPr id="44" name="文本框 2">
              <a:extLst>
                <a:ext uri="{FF2B5EF4-FFF2-40B4-BE49-F238E27FC236}">
                  <a16:creationId xmlns:a16="http://schemas.microsoft.com/office/drawing/2014/main" xmlns="" id="{44F29C3F-39BA-47BF-A8B2-ADA2C13012DE}"/>
                </a:ext>
              </a:extLst>
            </p:cNvPr>
            <p:cNvSpPr txBox="1">
              <a:spLocks noChangeArrowheads="1"/>
            </p:cNvSpPr>
            <p:nvPr/>
          </p:nvSpPr>
          <p:spPr bwMode="auto">
            <a:xfrm>
              <a:off x="7269553" y="4733093"/>
              <a:ext cx="37863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445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ctr" eaLnBrk="1" hangingPunct="1">
                <a:lnSpc>
                  <a:spcPct val="100000"/>
                </a:lnSpc>
                <a:spcBef>
                  <a:spcPts val="1400"/>
                </a:spcBef>
                <a:buNone/>
                <a:defRPr/>
              </a:pPr>
              <a:r>
                <a:rPr lang="zh-CN" altLang="en-US" sz="2400" b="1" dirty="0">
                  <a:solidFill>
                    <a:prstClr val="black"/>
                  </a:solidFill>
                  <a:latin typeface="微软雅黑" panose="020B0503020204020204" pitchFamily="34" charset="-122"/>
                </a:rPr>
                <a:t>“美国精神”</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ndParaRPr>
            </a:p>
          </p:txBody>
        </p:sp>
        <p:grpSp>
          <p:nvGrpSpPr>
            <p:cNvPr id="47" name="组合 46">
              <a:extLst>
                <a:ext uri="{FF2B5EF4-FFF2-40B4-BE49-F238E27FC236}">
                  <a16:creationId xmlns:a16="http://schemas.microsoft.com/office/drawing/2014/main" xmlns="" id="{9295280E-01DB-4333-8979-DCFC128A722F}"/>
                </a:ext>
              </a:extLst>
            </p:cNvPr>
            <p:cNvGrpSpPr/>
            <p:nvPr/>
          </p:nvGrpSpPr>
          <p:grpSpPr>
            <a:xfrm>
              <a:off x="2549236" y="5423860"/>
              <a:ext cx="4447501" cy="707886"/>
              <a:chOff x="3452602" y="3212989"/>
              <a:chExt cx="5302943" cy="707886"/>
            </a:xfrm>
          </p:grpSpPr>
          <p:sp>
            <p:nvSpPr>
              <p:cNvPr id="50" name="圆角矩形 12">
                <a:extLst>
                  <a:ext uri="{FF2B5EF4-FFF2-40B4-BE49-F238E27FC236}">
                    <a16:creationId xmlns:a16="http://schemas.microsoft.com/office/drawing/2014/main" xmlns="" id="{E03B16CC-78E5-4A6D-ABC5-BCC0D6651DFB}"/>
                  </a:ext>
                </a:extLst>
              </p:cNvPr>
              <p:cNvSpPr/>
              <p:nvPr/>
            </p:nvSpPr>
            <p:spPr>
              <a:xfrm>
                <a:off x="3452602" y="3212989"/>
                <a:ext cx="5302943" cy="707886"/>
              </a:xfrm>
              <a:prstGeom prst="roundRect">
                <a:avLst>
                  <a:gd name="adj" fmla="val 0"/>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latin typeface="+mn-ea"/>
                  <a:cs typeface="+mn-ea"/>
                  <a:sym typeface="+mn-lt"/>
                </a:endParaRPr>
              </a:p>
            </p:txBody>
          </p:sp>
          <p:sp>
            <p:nvSpPr>
              <p:cNvPr id="51" name="PA-10223">
                <a:extLst>
                  <a:ext uri="{FF2B5EF4-FFF2-40B4-BE49-F238E27FC236}">
                    <a16:creationId xmlns:a16="http://schemas.microsoft.com/office/drawing/2014/main" xmlns="" id="{C7C2C605-1F6D-47C7-98F7-D2C05B8FCADB}"/>
                  </a:ext>
                </a:extLst>
              </p:cNvPr>
              <p:cNvSpPr/>
              <p:nvPr>
                <p:custDataLst>
                  <p:tags r:id="rId1"/>
                </p:custDataLst>
              </p:nvPr>
            </p:nvSpPr>
            <p:spPr>
              <a:xfrm>
                <a:off x="3452602" y="3334774"/>
                <a:ext cx="5302943" cy="461665"/>
              </a:xfrm>
              <a:prstGeom prst="rect">
                <a:avLst/>
              </a:prstGeom>
            </p:spPr>
            <p:txBody>
              <a:bodyPr wrap="square">
                <a:spAutoFit/>
              </a:bodyPr>
              <a:lstStyle/>
              <a:p>
                <a:pPr algn="ctr"/>
                <a:r>
                  <a:rPr lang="zh-CN" altLang="en-US" sz="2400" dirty="0">
                    <a:solidFill>
                      <a:schemeClr val="bg1"/>
                    </a:solidFill>
                    <a:latin typeface="+mn-ea"/>
                    <a:ea typeface="+mn-ea"/>
                    <a:cs typeface="+mn-ea"/>
                    <a:sym typeface="+mn-lt"/>
                  </a:rPr>
                  <a:t>思想政治教育的主要目的</a:t>
                </a:r>
              </a:p>
            </p:txBody>
          </p:sp>
        </p:grpSp>
        <p:sp>
          <p:nvSpPr>
            <p:cNvPr id="48" name="圆角矩形 15">
              <a:extLst>
                <a:ext uri="{FF2B5EF4-FFF2-40B4-BE49-F238E27FC236}">
                  <a16:creationId xmlns:a16="http://schemas.microsoft.com/office/drawing/2014/main" xmlns="" id="{65082A38-9355-418F-9394-B8D7356FBDAB}"/>
                </a:ext>
              </a:extLst>
            </p:cNvPr>
            <p:cNvSpPr/>
            <p:nvPr/>
          </p:nvSpPr>
          <p:spPr>
            <a:xfrm>
              <a:off x="7213556" y="5423860"/>
              <a:ext cx="3910510" cy="707886"/>
            </a:xfrm>
            <a:prstGeom prst="roundRect">
              <a:avLst>
                <a:gd name="adj" fmla="val 0"/>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latin typeface="+mn-ea"/>
                <a:cs typeface="+mn-ea"/>
                <a:sym typeface="+mn-lt"/>
              </a:endParaRPr>
            </a:p>
          </p:txBody>
        </p:sp>
        <p:sp>
          <p:nvSpPr>
            <p:cNvPr id="49" name="文本框 2">
              <a:extLst>
                <a:ext uri="{FF2B5EF4-FFF2-40B4-BE49-F238E27FC236}">
                  <a16:creationId xmlns:a16="http://schemas.microsoft.com/office/drawing/2014/main" xmlns="" id="{FCE54425-A587-4D4F-97C6-F69E68DC9AD3}"/>
                </a:ext>
              </a:extLst>
            </p:cNvPr>
            <p:cNvSpPr txBox="1">
              <a:spLocks noChangeArrowheads="1"/>
            </p:cNvSpPr>
            <p:nvPr/>
          </p:nvSpPr>
          <p:spPr bwMode="auto">
            <a:xfrm>
              <a:off x="7269553" y="5568816"/>
              <a:ext cx="37863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4452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ctr" eaLnBrk="1" hangingPunct="1">
                <a:lnSpc>
                  <a:spcPct val="100000"/>
                </a:lnSpc>
                <a:spcBef>
                  <a:spcPts val="1400"/>
                </a:spcBef>
                <a:buNone/>
                <a:defRPr/>
              </a:pPr>
              <a:r>
                <a:rPr lang="zh-CN" altLang="en-US" sz="2400" b="1" dirty="0">
                  <a:solidFill>
                    <a:prstClr val="black"/>
                  </a:solidFill>
                  <a:latin typeface="微软雅黑" panose="020B0503020204020204" pitchFamily="34" charset="-122"/>
                </a:rPr>
                <a:t>“培养合格的美国公民”</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ndParaRPr>
            </a:p>
          </p:txBody>
        </p:sp>
      </p:grpSp>
    </p:spTree>
    <p:extLst>
      <p:ext uri="{BB962C8B-B14F-4D97-AF65-F5344CB8AC3E}">
        <p14:creationId xmlns:p14="http://schemas.microsoft.com/office/powerpoint/2010/main" val="38481134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9" name="文本框 2">
            <a:extLst>
              <a:ext uri="{FF2B5EF4-FFF2-40B4-BE49-F238E27FC236}">
                <a16:creationId xmlns:a16="http://schemas.microsoft.com/office/drawing/2014/main" xmlns="" id="{812C46FF-8495-400D-ABCC-540B08E33FFB}"/>
              </a:ext>
            </a:extLst>
          </p:cNvPr>
          <p:cNvSpPr txBox="1">
            <a:spLocks noChangeArrowheads="1"/>
          </p:cNvSpPr>
          <p:nvPr/>
        </p:nvSpPr>
        <p:spPr bwMode="auto">
          <a:xfrm>
            <a:off x="875208" y="3775548"/>
            <a:ext cx="7358063" cy="461665"/>
          </a:xfrm>
          <a:prstGeom prst="rect">
            <a:avLst/>
          </a:prstGeom>
          <a:noFill/>
          <a:ln w="28575">
            <a:noFill/>
            <a:prstDash val="dash"/>
            <a:miter lim="800000"/>
          </a:ln>
        </p:spPr>
        <p:txBody>
          <a:bodyPr>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spcBef>
                <a:spcPts val="1400"/>
              </a:spcBef>
              <a:defRPr/>
            </a:pPr>
            <a:r>
              <a:rPr lang="en-US" altLang="zh-CN" sz="2400" b="1" dirty="0">
                <a:solidFill>
                  <a:srgbClr val="995A2F"/>
                </a:solidFill>
                <a:latin typeface="微软雅黑" panose="020B0503020204020204" pitchFamily="34" charset="-122"/>
              </a:rPr>
              <a:t>1864</a:t>
            </a:r>
            <a:r>
              <a:rPr lang="zh-CN" altLang="en-US" sz="2400" b="1" dirty="0">
                <a:solidFill>
                  <a:srgbClr val="995A2F"/>
                </a:solidFill>
                <a:latin typeface="微软雅黑" panose="020B0503020204020204" pitchFamily="34" charset="-122"/>
              </a:rPr>
              <a:t>年，国际工人协会</a:t>
            </a:r>
            <a:r>
              <a:rPr lang="zh-CN" altLang="en-US" sz="2000" b="1" dirty="0">
                <a:solidFill>
                  <a:srgbClr val="995A2F"/>
                </a:solidFill>
                <a:latin typeface="微软雅黑" panose="020B0503020204020204" pitchFamily="34" charset="-122"/>
              </a:rPr>
              <a:t>（第一国际）</a:t>
            </a:r>
            <a:r>
              <a:rPr lang="zh-CN" altLang="en-US" sz="2400" b="1" dirty="0">
                <a:solidFill>
                  <a:srgbClr val="995A2F"/>
                </a:solidFill>
                <a:latin typeface="微软雅黑" panose="020B0503020204020204" pitchFamily="34" charset="-122"/>
              </a:rPr>
              <a:t>成立</a:t>
            </a:r>
          </a:p>
        </p:txBody>
      </p:sp>
      <p:sp>
        <p:nvSpPr>
          <p:cNvPr id="18" name="文本框 2">
            <a:extLst>
              <a:ext uri="{FF2B5EF4-FFF2-40B4-BE49-F238E27FC236}">
                <a16:creationId xmlns:a16="http://schemas.microsoft.com/office/drawing/2014/main" xmlns="" id="{0C5299C0-4687-401F-8AFB-0111926C9019}"/>
              </a:ext>
            </a:extLst>
          </p:cNvPr>
          <p:cNvSpPr txBox="1">
            <a:spLocks noChangeArrowheads="1"/>
          </p:cNvSpPr>
          <p:nvPr/>
        </p:nvSpPr>
        <p:spPr bwMode="auto">
          <a:xfrm>
            <a:off x="623392" y="1162154"/>
            <a:ext cx="7358063" cy="2243050"/>
          </a:xfrm>
          <a:prstGeom prst="rect">
            <a:avLst/>
          </a:prstGeom>
          <a:noFill/>
          <a:ln w="28575">
            <a:noFill/>
            <a:prstDash val="dash"/>
            <a:miter lim="800000"/>
          </a:ln>
        </p:spPr>
        <p:txBody>
          <a:bodyPr>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马克思在进行理论研究的同时，直接参加和指导工人运动，同工人组织内部的错误倾向进行斗争，通过报刊宣传无产阶级在民主革命中的纲领，抨击各国反动政府的内外政策，声援各国人民的革命斗争。</a:t>
            </a:r>
          </a:p>
        </p:txBody>
      </p:sp>
      <p:sp>
        <p:nvSpPr>
          <p:cNvPr id="12" name="文本框 11">
            <a:extLst>
              <a:ext uri="{FF2B5EF4-FFF2-40B4-BE49-F238E27FC236}">
                <a16:creationId xmlns:a16="http://schemas.microsoft.com/office/drawing/2014/main" xmlns="" id="{22FD602F-F84D-4A86-A5F4-B080C98C0458}"/>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sp>
        <p:nvSpPr>
          <p:cNvPr id="14" name="圆角矩形 15">
            <a:extLst>
              <a:ext uri="{FF2B5EF4-FFF2-40B4-BE49-F238E27FC236}">
                <a16:creationId xmlns:a16="http://schemas.microsoft.com/office/drawing/2014/main" xmlns="" id="{58D34623-62CB-4250-8C1E-CF3AFF2B6EC6}"/>
              </a:ext>
            </a:extLst>
          </p:cNvPr>
          <p:cNvSpPr/>
          <p:nvPr/>
        </p:nvSpPr>
        <p:spPr>
          <a:xfrm>
            <a:off x="623392" y="3672169"/>
            <a:ext cx="10945216" cy="2508968"/>
          </a:xfrm>
          <a:prstGeom prst="roundRect">
            <a:avLst>
              <a:gd name="adj" fmla="val 4259"/>
            </a:avLst>
          </a:prstGeom>
          <a:noFill/>
          <a:ln w="28575" cap="flat" cmpd="sng" algn="ctr">
            <a:solidFill>
              <a:srgbClr val="C87E4C"/>
            </a:solidFill>
            <a:prstDash val="solid"/>
            <a:miter lim="800000"/>
          </a:ln>
          <a:effectLst>
            <a:outerShdw blurRad="444500" dist="254000" dir="8100000" algn="tr" rotWithShape="0">
              <a:prstClr val="black">
                <a:alpha val="50000"/>
              </a:prstClr>
            </a:outerShdw>
          </a:effectLst>
        </p:spPr>
        <p:txBody>
          <a:bodyPr lIns="142647" tIns="71323" rIns="142647" bIns="71323" rtlCol="0" anchor="ctr"/>
          <a:lstStyle/>
          <a:p>
            <a:pPr marL="0" marR="0" lvl="0" indent="0" algn="ctr" defTabSz="1668921" rtl="0" eaLnBrk="1" fontAlgn="auto" latinLnBrk="0" hangingPunct="1">
              <a:lnSpc>
                <a:spcPct val="100000"/>
              </a:lnSpc>
              <a:spcBef>
                <a:spcPts val="0"/>
              </a:spcBef>
              <a:spcAft>
                <a:spcPts val="0"/>
              </a:spcAft>
              <a:buClrTx/>
              <a:buSzTx/>
              <a:buFontTx/>
              <a:buNone/>
              <a:tabLst/>
              <a:defRPr/>
            </a:pPr>
            <a:endParaRPr kumimoji="0" lang="zh-CN" altLang="en-US" sz="4933"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16" name="文本框 2">
            <a:extLst>
              <a:ext uri="{FF2B5EF4-FFF2-40B4-BE49-F238E27FC236}">
                <a16:creationId xmlns:a16="http://schemas.microsoft.com/office/drawing/2014/main" xmlns="" id="{1EC8AE81-857F-4CE7-8550-B3376CBA42B2}"/>
              </a:ext>
            </a:extLst>
          </p:cNvPr>
          <p:cNvSpPr txBox="1">
            <a:spLocks noChangeArrowheads="1"/>
          </p:cNvSpPr>
          <p:nvPr/>
        </p:nvSpPr>
        <p:spPr bwMode="auto">
          <a:xfrm>
            <a:off x="812254" y="4239905"/>
            <a:ext cx="6892911"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lvl="0" indent="-342900" algn="just" eaLnBrk="1" hangingPunct="1">
              <a:lnSpc>
                <a:spcPct val="150000"/>
              </a:lnSpc>
              <a:spcBef>
                <a:spcPts val="0"/>
              </a:spcBef>
              <a:buClr>
                <a:srgbClr val="995A2F"/>
              </a:buClr>
              <a:buFont typeface="Arial" panose="020B0604020202020204" pitchFamily="34" charset="0"/>
              <a:buChar char="•"/>
              <a:defRPr/>
            </a:pPr>
            <a:r>
              <a:rPr lang="zh-CN" altLang="en-US" sz="2400" dirty="0">
                <a:solidFill>
                  <a:prstClr val="black"/>
                </a:solidFill>
                <a:latin typeface="微软雅黑" panose="020B0503020204020204" pitchFamily="34" charset="-122"/>
              </a:rPr>
              <a:t>马克思被选为第一国际的领导机构总委员会的成员，并担任德国通讯书记</a:t>
            </a:r>
            <a:endParaRPr lang="en-US" altLang="zh-CN" sz="2400" dirty="0">
              <a:solidFill>
                <a:prstClr val="black"/>
              </a:solidFill>
              <a:latin typeface="微软雅黑" panose="020B0503020204020204" pitchFamily="34" charset="-122"/>
            </a:endParaRPr>
          </a:p>
        </p:txBody>
      </p:sp>
      <p:sp>
        <p:nvSpPr>
          <p:cNvPr id="17" name="燕尾形 19">
            <a:extLst>
              <a:ext uri="{FF2B5EF4-FFF2-40B4-BE49-F238E27FC236}">
                <a16:creationId xmlns:a16="http://schemas.microsoft.com/office/drawing/2014/main" xmlns="" id="{033994AD-4373-41C3-82E1-A5A5F4327B1E}"/>
              </a:ext>
            </a:extLst>
          </p:cNvPr>
          <p:cNvSpPr/>
          <p:nvPr/>
        </p:nvSpPr>
        <p:spPr>
          <a:xfrm>
            <a:off x="6419849" y="3844837"/>
            <a:ext cx="400051" cy="323088"/>
          </a:xfrm>
          <a:prstGeom prst="chevron">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44038" name="组合 2">
            <a:extLst>
              <a:ext uri="{FF2B5EF4-FFF2-40B4-BE49-F238E27FC236}">
                <a16:creationId xmlns:a16="http://schemas.microsoft.com/office/drawing/2014/main" xmlns="" id="{73F2E8E6-A7E5-4BE9-B0DC-F35C066D009B}"/>
              </a:ext>
            </a:extLst>
          </p:cNvPr>
          <p:cNvGrpSpPr>
            <a:grpSpLocks/>
          </p:cNvGrpSpPr>
          <p:nvPr/>
        </p:nvGrpSpPr>
        <p:grpSpPr bwMode="auto">
          <a:xfrm>
            <a:off x="8273777" y="1762432"/>
            <a:ext cx="3065462" cy="3543161"/>
            <a:chOff x="8210322" y="2075460"/>
            <a:chExt cx="3064331" cy="3543673"/>
          </a:xfrm>
        </p:grpSpPr>
        <p:sp>
          <p:nvSpPr>
            <p:cNvPr id="44039" name="文本框 2">
              <a:extLst>
                <a:ext uri="{FF2B5EF4-FFF2-40B4-BE49-F238E27FC236}">
                  <a16:creationId xmlns:a16="http://schemas.microsoft.com/office/drawing/2014/main" xmlns="" id="{799E8300-2B3B-4141-903C-D0C1E1404320}"/>
                </a:ext>
              </a:extLst>
            </p:cNvPr>
            <p:cNvSpPr txBox="1">
              <a:spLocks noChangeArrowheads="1"/>
            </p:cNvSpPr>
            <p:nvPr/>
          </p:nvSpPr>
          <p:spPr bwMode="auto">
            <a:xfrm>
              <a:off x="8210322" y="4911145"/>
              <a:ext cx="3064331" cy="7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恩格斯和马克思</a:t>
              </a:r>
              <a:endParaRPr kumimoji="0" lang="en-US"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在一起（油画）</a:t>
              </a:r>
            </a:p>
          </p:txBody>
        </p:sp>
        <p:pic>
          <p:nvPicPr>
            <p:cNvPr id="22" name="图片 1">
              <a:extLst>
                <a:ext uri="{FF2B5EF4-FFF2-40B4-BE49-F238E27FC236}">
                  <a16:creationId xmlns:a16="http://schemas.microsoft.com/office/drawing/2014/main" xmlns="" id="{213034F5-97EF-44A0-B567-7F7CF833A526}"/>
                </a:ext>
              </a:extLst>
            </p:cNvPr>
            <p:cNvPicPr>
              <a:picLocks noChangeAspect="1"/>
            </p:cNvPicPr>
            <p:nvPr/>
          </p:nvPicPr>
          <p:blipFill>
            <a:blip r:embed="rId2"/>
            <a:srcRect/>
            <a:stretch>
              <a:fillRect/>
            </a:stretch>
          </p:blipFill>
          <p:spPr bwMode="auto">
            <a:xfrm>
              <a:off x="8210322" y="2075460"/>
              <a:ext cx="3064331" cy="265514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0" name="文本框 2">
            <a:extLst>
              <a:ext uri="{FF2B5EF4-FFF2-40B4-BE49-F238E27FC236}">
                <a16:creationId xmlns:a16="http://schemas.microsoft.com/office/drawing/2014/main" xmlns="" id="{BF00B8AF-9EA2-470C-9D2E-57CB21C7021B}"/>
              </a:ext>
            </a:extLst>
          </p:cNvPr>
          <p:cNvSpPr txBox="1">
            <a:spLocks noChangeArrowheads="1"/>
          </p:cNvSpPr>
          <p:nvPr/>
        </p:nvSpPr>
        <p:spPr bwMode="auto">
          <a:xfrm>
            <a:off x="812254" y="5397013"/>
            <a:ext cx="10160546" cy="581057"/>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lvl="0" indent="-342900" algn="just" eaLnBrk="1" hangingPunct="1">
              <a:lnSpc>
                <a:spcPct val="150000"/>
              </a:lnSpc>
              <a:spcBef>
                <a:spcPts val="0"/>
              </a:spcBef>
              <a:buClr>
                <a:srgbClr val="995A2F"/>
              </a:buClr>
              <a:buFont typeface="Arial" panose="020B0604020202020204" pitchFamily="34" charset="0"/>
              <a:buChar char="•"/>
              <a:defRPr/>
            </a:pPr>
            <a:r>
              <a:rPr lang="zh-CN" altLang="en-US" sz="2400" dirty="0">
                <a:solidFill>
                  <a:prstClr val="black"/>
                </a:solidFill>
                <a:latin typeface="微软雅黑" panose="020B0503020204020204" pitchFamily="34" charset="-122"/>
              </a:rPr>
              <a:t>在第一国际存在的整个时期，他始终是第一国际的领袖和灵魂</a:t>
            </a:r>
          </a:p>
        </p:txBody>
      </p:sp>
    </p:spTree>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 name="文本框 2">
            <a:extLst>
              <a:ext uri="{FF2B5EF4-FFF2-40B4-BE49-F238E27FC236}">
                <a16:creationId xmlns:a16="http://schemas.microsoft.com/office/drawing/2014/main" xmlns="" id="{FB572304-D7BC-4827-9A7D-77F0662FE223}"/>
              </a:ext>
            </a:extLst>
          </p:cNvPr>
          <p:cNvSpPr txBox="1">
            <a:spLocks noChangeArrowheads="1"/>
          </p:cNvSpPr>
          <p:nvPr/>
        </p:nvSpPr>
        <p:spPr bwMode="auto">
          <a:xfrm>
            <a:off x="1170191" y="3754911"/>
            <a:ext cx="5594350" cy="1842940"/>
          </a:xfrm>
          <a:prstGeom prst="rect">
            <a:avLst/>
          </a:prstGeom>
          <a:noFill/>
          <a:ln w="28575">
            <a:noFill/>
            <a:prstDash val="dash"/>
            <a:miter lim="800000"/>
          </a:ln>
        </p:spPr>
        <p:txBody>
          <a:bodyPr>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63538" marR="0" lvl="0" indent="-363538" algn="just" defTabSz="914400" rtl="0" eaLnBrk="1" fontAlgn="base" latinLnBrk="0" hangingPunct="1">
              <a:lnSpc>
                <a:spcPct val="150000"/>
              </a:lnSpc>
              <a:spcBef>
                <a:spcPct val="0"/>
              </a:spcBef>
              <a:spcAft>
                <a:spcPts val="1200"/>
              </a:spcAft>
              <a:buClrTx/>
              <a:buSzTx/>
              <a:buFont typeface="Wingdings" panose="05000000000000000000" pitchFamily="2" charset="2"/>
              <a:buChar char="ü"/>
              <a:tabLst/>
              <a:defRPr/>
            </a:pPr>
            <a:r>
              <a:rPr kumimoji="0" lang="en-US" altLang="zh-CN" sz="2400" b="0"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rPr>
              <a:t>1842</a:t>
            </a:r>
            <a:r>
              <a:rPr kumimoji="0" lang="zh-CN" altLang="en-US" sz="2400" b="0"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rPr>
              <a:t>年</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，开始为</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莱茵报</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撰稿</a:t>
            </a:r>
          </a:p>
          <a:p>
            <a:pPr marL="363538" marR="0" lvl="0" indent="-363538" algn="just" defTabSz="914400" rtl="0" eaLnBrk="1" fontAlgn="base" latinLnBrk="0" hangingPunct="1">
              <a:lnSpc>
                <a:spcPct val="150000"/>
              </a:lnSpc>
              <a:spcBef>
                <a:spcPct val="0"/>
              </a:spcBef>
              <a:spcAft>
                <a:spcPts val="1200"/>
              </a:spcAft>
              <a:buClrTx/>
              <a:buSzTx/>
              <a:buFont typeface="Wingdings" panose="05000000000000000000" pitchFamily="2" charset="2"/>
              <a:buChar char="ü"/>
              <a:tabLst/>
              <a:defRPr/>
            </a:pPr>
            <a:r>
              <a:rPr kumimoji="0" lang="en-US" altLang="zh-CN" sz="2400" b="0"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rPr>
              <a:t>1848</a:t>
            </a:r>
            <a:r>
              <a:rPr kumimoji="0" lang="zh-CN" altLang="en-US" sz="2400" b="0"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rPr>
              <a:t>年</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，与马克思共同发表了</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共产党宣言</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45062" name="组合 3">
            <a:extLst>
              <a:ext uri="{FF2B5EF4-FFF2-40B4-BE49-F238E27FC236}">
                <a16:creationId xmlns:a16="http://schemas.microsoft.com/office/drawing/2014/main" xmlns="" id="{B4606993-81E2-4FC6-8795-E5FB2E6AE4EA}"/>
              </a:ext>
            </a:extLst>
          </p:cNvPr>
          <p:cNvGrpSpPr>
            <a:grpSpLocks/>
          </p:cNvGrpSpPr>
          <p:nvPr/>
        </p:nvGrpSpPr>
        <p:grpSpPr bwMode="auto">
          <a:xfrm>
            <a:off x="7619230" y="1494080"/>
            <a:ext cx="3478482" cy="4521661"/>
            <a:chOff x="7040865" y="1374375"/>
            <a:chExt cx="3478482" cy="4521661"/>
          </a:xfrm>
        </p:grpSpPr>
        <p:sp>
          <p:nvSpPr>
            <p:cNvPr id="45063" name="Rectangle 4">
              <a:extLst>
                <a:ext uri="{FF2B5EF4-FFF2-40B4-BE49-F238E27FC236}">
                  <a16:creationId xmlns:a16="http://schemas.microsoft.com/office/drawing/2014/main" xmlns="" id="{A7A55399-34D3-4B3C-B5DB-4503AD4556F6}"/>
                </a:ext>
              </a:extLst>
            </p:cNvPr>
            <p:cNvSpPr>
              <a:spLocks noChangeArrowheads="1"/>
            </p:cNvSpPr>
            <p:nvPr/>
          </p:nvSpPr>
          <p:spPr bwMode="auto">
            <a:xfrm>
              <a:off x="8303053" y="5495926"/>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恩格斯</a:t>
              </a:r>
            </a:p>
          </p:txBody>
        </p:sp>
        <p:pic>
          <p:nvPicPr>
            <p:cNvPr id="45064" name="Picture 2">
              <a:extLst>
                <a:ext uri="{FF2B5EF4-FFF2-40B4-BE49-F238E27FC236}">
                  <a16:creationId xmlns:a16="http://schemas.microsoft.com/office/drawing/2014/main" xmlns="" id="{B969CFA5-E333-49F5-8732-ABEB65901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65" y="1374375"/>
              <a:ext cx="3478482" cy="411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文本框 11">
            <a:extLst>
              <a:ext uri="{FF2B5EF4-FFF2-40B4-BE49-F238E27FC236}">
                <a16:creationId xmlns:a16="http://schemas.microsoft.com/office/drawing/2014/main" xmlns="" id="{86A90A62-FA7E-49DC-90D2-BD294D1796EF}"/>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sp>
        <p:nvSpPr>
          <p:cNvPr id="14" name="MH_Other_1">
            <a:extLst>
              <a:ext uri="{FF2B5EF4-FFF2-40B4-BE49-F238E27FC236}">
                <a16:creationId xmlns:a16="http://schemas.microsoft.com/office/drawing/2014/main" xmlns="" id="{0AF79780-D769-492B-8975-F701A6161BBD}"/>
              </a:ext>
            </a:extLst>
          </p:cNvPr>
          <p:cNvSpPr/>
          <p:nvPr/>
        </p:nvSpPr>
        <p:spPr>
          <a:xfrm>
            <a:off x="878715" y="1398297"/>
            <a:ext cx="1568650" cy="523875"/>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rgbClr val="995A2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dirty="0">
                <a:solidFill>
                  <a:schemeClr val="bg1"/>
                </a:solidFill>
                <a:latin typeface="微软雅黑" panose="020B0503020204020204" pitchFamily="34" charset="-122"/>
                <a:ea typeface="微软雅黑" panose="020B0503020204020204" pitchFamily="34" charset="-122"/>
              </a:rPr>
              <a:t>恩格斯</a:t>
            </a:r>
            <a:endParaRPr kumimoji="0" lang="zh-CN" altLang="en-US" sz="2000" b="0" i="0" u="none" strike="noStrike" kern="0" cap="none" spc="0" normalizeH="0" baseline="0" noProof="0" dirty="0">
              <a:ln>
                <a:noFill/>
              </a:ln>
              <a:solidFill>
                <a:schemeClr val="bg1"/>
              </a:solidFill>
              <a:effectLst/>
              <a:uLnTx/>
              <a:uFillTx/>
              <a:latin typeface="+mn-ea"/>
              <a:ea typeface="+mn-ea"/>
            </a:endParaRPr>
          </a:p>
        </p:txBody>
      </p:sp>
      <p:grpSp>
        <p:nvGrpSpPr>
          <p:cNvPr id="16" name="组合 15">
            <a:extLst>
              <a:ext uri="{FF2B5EF4-FFF2-40B4-BE49-F238E27FC236}">
                <a16:creationId xmlns:a16="http://schemas.microsoft.com/office/drawing/2014/main" xmlns="" id="{4EBBF5BE-AA8C-4344-A50D-C3CFCDBA6F3B}"/>
              </a:ext>
            </a:extLst>
          </p:cNvPr>
          <p:cNvGrpSpPr/>
          <p:nvPr/>
        </p:nvGrpSpPr>
        <p:grpSpPr>
          <a:xfrm>
            <a:off x="973364" y="3629950"/>
            <a:ext cx="393651" cy="2407004"/>
            <a:chOff x="4524245" y="3111810"/>
            <a:chExt cx="134937" cy="825081"/>
          </a:xfrm>
        </p:grpSpPr>
        <p:cxnSp>
          <p:nvCxnSpPr>
            <p:cNvPr id="17" name="直接连接符 16">
              <a:extLst>
                <a:ext uri="{FF2B5EF4-FFF2-40B4-BE49-F238E27FC236}">
                  <a16:creationId xmlns:a16="http://schemas.microsoft.com/office/drawing/2014/main" xmlns="" id="{A1FDE400-08D6-4452-A5C2-0A505951A4C5}"/>
                </a:ext>
              </a:extLst>
            </p:cNvPr>
            <p:cNvCxnSpPr/>
            <p:nvPr/>
          </p:nvCxnSpPr>
          <p:spPr>
            <a:xfrm>
              <a:off x="4524246" y="3111810"/>
              <a:ext cx="134936" cy="0"/>
            </a:xfrm>
            <a:prstGeom prst="line">
              <a:avLst/>
            </a:prstGeom>
            <a:ln>
              <a:solidFill>
                <a:srgbClr val="C87E4C"/>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C643D0FA-08E4-4F90-AA57-34098389972A}"/>
                </a:ext>
              </a:extLst>
            </p:cNvPr>
            <p:cNvCxnSpPr/>
            <p:nvPr/>
          </p:nvCxnSpPr>
          <p:spPr>
            <a:xfrm>
              <a:off x="4524246" y="3111810"/>
              <a:ext cx="0" cy="746771"/>
            </a:xfrm>
            <a:prstGeom prst="line">
              <a:avLst/>
            </a:prstGeom>
            <a:ln>
              <a:solidFill>
                <a:srgbClr val="C87E4C"/>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80B47BD5-4B3D-42B1-9C13-E258232F24F6}"/>
                </a:ext>
              </a:extLst>
            </p:cNvPr>
            <p:cNvCxnSpPr/>
            <p:nvPr/>
          </p:nvCxnSpPr>
          <p:spPr>
            <a:xfrm>
              <a:off x="4524245" y="3852541"/>
              <a:ext cx="127498" cy="84350"/>
            </a:xfrm>
            <a:prstGeom prst="line">
              <a:avLst/>
            </a:prstGeom>
            <a:ln>
              <a:solidFill>
                <a:srgbClr val="C87E4C"/>
              </a:solidFill>
            </a:ln>
          </p:spPr>
          <p:style>
            <a:lnRef idx="1">
              <a:schemeClr val="accent1"/>
            </a:lnRef>
            <a:fillRef idx="0">
              <a:schemeClr val="accent1"/>
            </a:fillRef>
            <a:effectRef idx="0">
              <a:schemeClr val="accent1"/>
            </a:effectRef>
            <a:fontRef idx="minor">
              <a:schemeClr val="tx1"/>
            </a:fontRef>
          </p:style>
        </p:cxnSp>
      </p:grpSp>
      <p:sp>
        <p:nvSpPr>
          <p:cNvPr id="21" name="文本框 2">
            <a:extLst>
              <a:ext uri="{FF2B5EF4-FFF2-40B4-BE49-F238E27FC236}">
                <a16:creationId xmlns:a16="http://schemas.microsoft.com/office/drawing/2014/main" xmlns="" id="{6C525936-4208-4B2B-A562-1D7BF50B4BAC}"/>
              </a:ext>
            </a:extLst>
          </p:cNvPr>
          <p:cNvSpPr txBox="1">
            <a:spLocks noChangeArrowheads="1"/>
          </p:cNvSpPr>
          <p:nvPr/>
        </p:nvSpPr>
        <p:spPr bwMode="auto">
          <a:xfrm>
            <a:off x="878714" y="2058125"/>
            <a:ext cx="7539143"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defRPr/>
            </a:pPr>
            <a:r>
              <a:rPr lang="zh-CN" altLang="en-US" sz="2400" b="1" dirty="0">
                <a:solidFill>
                  <a:prstClr val="black"/>
                </a:solidFill>
                <a:latin typeface="微软雅黑" panose="020B0503020204020204" pitchFamily="34" charset="-122"/>
              </a:rPr>
              <a:t>生于德国莱茵省巴门市</a:t>
            </a:r>
            <a:endParaRPr lang="en-US" altLang="zh-CN" sz="2400" b="1" dirty="0">
              <a:solidFill>
                <a:prstClr val="black"/>
              </a:solidFill>
              <a:latin typeface="微软雅黑" panose="020B0503020204020204" pitchFamily="34" charset="-122"/>
            </a:endParaRPr>
          </a:p>
          <a:p>
            <a:pPr lvl="0" indent="0" algn="just" eaLnBrk="1" hangingPunct="1">
              <a:lnSpc>
                <a:spcPct val="150000"/>
              </a:lnSpc>
              <a:defRPr/>
            </a:pPr>
            <a:r>
              <a:rPr lang="zh-CN" altLang="en-US" sz="2400" b="1" dirty="0">
                <a:solidFill>
                  <a:prstClr val="black"/>
                </a:solidFill>
                <a:latin typeface="微软雅黑" panose="020B0503020204020204" pitchFamily="34" charset="-122"/>
              </a:rPr>
              <a:t>中学辍学经商，并刻苦自学</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68449E32-5BF1-4594-B76B-88B6FD4C5385}"/>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sp>
        <p:nvSpPr>
          <p:cNvPr id="17" name="文本框 2">
            <a:extLst>
              <a:ext uri="{FF2B5EF4-FFF2-40B4-BE49-F238E27FC236}">
                <a16:creationId xmlns:a16="http://schemas.microsoft.com/office/drawing/2014/main" xmlns="" id="{D5E0F92C-BAFD-4431-9629-12531E4706F0}"/>
              </a:ext>
            </a:extLst>
          </p:cNvPr>
          <p:cNvSpPr txBox="1">
            <a:spLocks noChangeArrowheads="1"/>
          </p:cNvSpPr>
          <p:nvPr/>
        </p:nvSpPr>
        <p:spPr bwMode="auto">
          <a:xfrm>
            <a:off x="1170191" y="1898242"/>
            <a:ext cx="5594350" cy="2950936"/>
          </a:xfrm>
          <a:prstGeom prst="rect">
            <a:avLst/>
          </a:prstGeom>
          <a:noFill/>
          <a:ln w="28575">
            <a:noFill/>
            <a:prstDash val="dash"/>
            <a:miter lim="800000"/>
          </a:ln>
        </p:spPr>
        <p:txBody>
          <a:bodyPr>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63538" lvl="0" indent="-363538" algn="just" eaLnBrk="1" hangingPunct="1">
              <a:lnSpc>
                <a:spcPct val="150000"/>
              </a:lnSpc>
              <a:spcAft>
                <a:spcPts val="1200"/>
              </a:spcAft>
              <a:buFont typeface="Wingdings" panose="05000000000000000000" pitchFamily="2" charset="2"/>
              <a:buChar char="ü"/>
              <a:defRPr/>
            </a:pPr>
            <a:r>
              <a:rPr lang="en-US" altLang="zh-CN" sz="2400" dirty="0">
                <a:solidFill>
                  <a:srgbClr val="995A2F"/>
                </a:solidFill>
                <a:latin typeface="微软雅黑" panose="020B0503020204020204" pitchFamily="34" charset="-122"/>
              </a:rPr>
              <a:t>1876—1878</a:t>
            </a:r>
            <a:r>
              <a:rPr lang="zh-CN" altLang="en-US" sz="2400" dirty="0">
                <a:solidFill>
                  <a:srgbClr val="995A2F"/>
                </a:solidFill>
                <a:latin typeface="微软雅黑" panose="020B0503020204020204" pitchFamily="34" charset="-122"/>
              </a:rPr>
              <a:t>年</a:t>
            </a:r>
            <a:r>
              <a:rPr lang="zh-CN" altLang="en-US" sz="2400" dirty="0">
                <a:solidFill>
                  <a:prstClr val="black"/>
                </a:solidFill>
                <a:latin typeface="微软雅黑" panose="020B0503020204020204" pitchFamily="34" charset="-122"/>
              </a:rPr>
              <a:t>，恩格斯写出了</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反杜林论</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，第一次全面系统地阐述了马克思主义理论体系</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63538" lvl="0" indent="-363538" algn="just" eaLnBrk="1" hangingPunct="1">
              <a:lnSpc>
                <a:spcPct val="150000"/>
              </a:lnSpc>
              <a:spcAft>
                <a:spcPts val="1200"/>
              </a:spcAft>
              <a:buFont typeface="Wingdings" panose="05000000000000000000" pitchFamily="2" charset="2"/>
              <a:buChar char="ü"/>
              <a:defRPr/>
            </a:pPr>
            <a:r>
              <a:rPr lang="en-US" altLang="zh-CN" sz="2400" dirty="0">
                <a:solidFill>
                  <a:srgbClr val="995A2F"/>
                </a:solidFill>
                <a:latin typeface="微软雅黑" panose="020B0503020204020204" pitchFamily="34" charset="-122"/>
              </a:rPr>
              <a:t>1883</a:t>
            </a:r>
            <a:r>
              <a:rPr lang="zh-CN" altLang="en-US" sz="2400" dirty="0">
                <a:solidFill>
                  <a:srgbClr val="995A2F"/>
                </a:solidFill>
                <a:latin typeface="微软雅黑" panose="020B0503020204020204" pitchFamily="34" charset="-122"/>
              </a:rPr>
              <a:t>年</a:t>
            </a:r>
            <a:r>
              <a:rPr lang="zh-CN" altLang="en-US" sz="2400" dirty="0">
                <a:solidFill>
                  <a:prstClr val="black"/>
                </a:solidFill>
                <a:latin typeface="微软雅黑" panose="020B0503020204020204" pitchFamily="34" charset="-122"/>
              </a:rPr>
              <a:t>马克思去世后，恩格斯整理出版了</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资本论</a:t>
            </a:r>
            <a:r>
              <a:rPr lang="en-US" altLang="zh-CN" sz="2400" dirty="0">
                <a:solidFill>
                  <a:prstClr val="black"/>
                </a:solidFill>
                <a:latin typeface="微软雅黑" panose="020B0503020204020204" pitchFamily="34" charset="-122"/>
              </a:rPr>
              <a:t>》</a:t>
            </a:r>
            <a:r>
              <a:rPr lang="zh-CN" altLang="en-US" sz="2400" dirty="0">
                <a:solidFill>
                  <a:prstClr val="black"/>
                </a:solidFill>
                <a:latin typeface="微软雅黑" panose="020B0503020204020204" pitchFamily="34" charset="-122"/>
              </a:rPr>
              <a:t>第二、三卷</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9" name="组合 18">
            <a:extLst>
              <a:ext uri="{FF2B5EF4-FFF2-40B4-BE49-F238E27FC236}">
                <a16:creationId xmlns:a16="http://schemas.microsoft.com/office/drawing/2014/main" xmlns="" id="{568E87A2-4F4E-44E6-9592-F68BE8B5A9E0}"/>
              </a:ext>
            </a:extLst>
          </p:cNvPr>
          <p:cNvGrpSpPr/>
          <p:nvPr/>
        </p:nvGrpSpPr>
        <p:grpSpPr>
          <a:xfrm>
            <a:off x="973364" y="1779395"/>
            <a:ext cx="393651" cy="3840702"/>
            <a:chOff x="4524245" y="3111810"/>
            <a:chExt cx="134937" cy="825081"/>
          </a:xfrm>
        </p:grpSpPr>
        <p:cxnSp>
          <p:nvCxnSpPr>
            <p:cNvPr id="20" name="直接连接符 19">
              <a:extLst>
                <a:ext uri="{FF2B5EF4-FFF2-40B4-BE49-F238E27FC236}">
                  <a16:creationId xmlns:a16="http://schemas.microsoft.com/office/drawing/2014/main" xmlns="" id="{156EE85C-0303-45D1-89DF-1436779EFD45}"/>
                </a:ext>
              </a:extLst>
            </p:cNvPr>
            <p:cNvCxnSpPr/>
            <p:nvPr/>
          </p:nvCxnSpPr>
          <p:spPr>
            <a:xfrm>
              <a:off x="4524246" y="3111810"/>
              <a:ext cx="134936" cy="0"/>
            </a:xfrm>
            <a:prstGeom prst="line">
              <a:avLst/>
            </a:prstGeom>
            <a:ln>
              <a:solidFill>
                <a:srgbClr val="C87E4C"/>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17034171-3BCD-409C-AC80-AB89EE0A207E}"/>
                </a:ext>
              </a:extLst>
            </p:cNvPr>
            <p:cNvCxnSpPr/>
            <p:nvPr/>
          </p:nvCxnSpPr>
          <p:spPr>
            <a:xfrm>
              <a:off x="4524246" y="3111810"/>
              <a:ext cx="0" cy="746771"/>
            </a:xfrm>
            <a:prstGeom prst="line">
              <a:avLst/>
            </a:prstGeom>
            <a:ln>
              <a:solidFill>
                <a:srgbClr val="C87E4C"/>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8FE23E4F-D656-44DB-8DF7-7F228B06FE81}"/>
                </a:ext>
              </a:extLst>
            </p:cNvPr>
            <p:cNvCxnSpPr/>
            <p:nvPr/>
          </p:nvCxnSpPr>
          <p:spPr>
            <a:xfrm>
              <a:off x="4524245" y="3852541"/>
              <a:ext cx="127498" cy="84350"/>
            </a:xfrm>
            <a:prstGeom prst="line">
              <a:avLst/>
            </a:prstGeom>
            <a:ln>
              <a:solidFill>
                <a:srgbClr val="C87E4C"/>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xmlns="" id="{30CAF939-CD80-4168-B33C-44BAE7AB9C15}"/>
              </a:ext>
            </a:extLst>
          </p:cNvPr>
          <p:cNvGrpSpPr/>
          <p:nvPr/>
        </p:nvGrpSpPr>
        <p:grpSpPr>
          <a:xfrm>
            <a:off x="7204512" y="1510042"/>
            <a:ext cx="4588922" cy="4391914"/>
            <a:chOff x="100501" y="2177489"/>
            <a:chExt cx="4588922" cy="4391914"/>
          </a:xfrm>
        </p:grpSpPr>
        <p:grpSp>
          <p:nvGrpSpPr>
            <p:cNvPr id="25" name="组合 24">
              <a:extLst>
                <a:ext uri="{FF2B5EF4-FFF2-40B4-BE49-F238E27FC236}">
                  <a16:creationId xmlns:a16="http://schemas.microsoft.com/office/drawing/2014/main" xmlns="" id="{646A214B-D996-4DB0-997B-AFFAEEB3FEC7}"/>
                </a:ext>
              </a:extLst>
            </p:cNvPr>
            <p:cNvGrpSpPr/>
            <p:nvPr/>
          </p:nvGrpSpPr>
          <p:grpSpPr>
            <a:xfrm>
              <a:off x="100501" y="2177489"/>
              <a:ext cx="4588922" cy="4391914"/>
              <a:chOff x="82518" y="2225616"/>
              <a:chExt cx="4588922" cy="4391914"/>
            </a:xfrm>
          </p:grpSpPr>
          <p:grpSp>
            <p:nvGrpSpPr>
              <p:cNvPr id="27" name="组合 26">
                <a:extLst>
                  <a:ext uri="{FF2B5EF4-FFF2-40B4-BE49-F238E27FC236}">
                    <a16:creationId xmlns:a16="http://schemas.microsoft.com/office/drawing/2014/main" xmlns="" id="{6DA03B1E-15B7-40E0-89C3-9067670476C4}"/>
                  </a:ext>
                </a:extLst>
              </p:cNvPr>
              <p:cNvGrpSpPr/>
              <p:nvPr/>
            </p:nvGrpSpPr>
            <p:grpSpPr>
              <a:xfrm>
                <a:off x="903075" y="2225616"/>
                <a:ext cx="2947809" cy="2953487"/>
                <a:chOff x="700836" y="1442043"/>
                <a:chExt cx="2947809" cy="2953487"/>
              </a:xfrm>
            </p:grpSpPr>
            <p:grpSp>
              <p:nvGrpSpPr>
                <p:cNvPr id="30" name="组合">
                  <a:extLst>
                    <a:ext uri="{FF2B5EF4-FFF2-40B4-BE49-F238E27FC236}">
                      <a16:creationId xmlns:a16="http://schemas.microsoft.com/office/drawing/2014/main" xmlns="" id="{B748D0C0-0E17-4C15-ADDF-1A4C0F7DE871}"/>
                    </a:ext>
                  </a:extLst>
                </p:cNvPr>
                <p:cNvGrpSpPr/>
                <p:nvPr/>
              </p:nvGrpSpPr>
              <p:grpSpPr>
                <a:xfrm rot="2700000">
                  <a:off x="697997" y="1444882"/>
                  <a:ext cx="2953487" cy="2947809"/>
                  <a:chOff x="1985640" y="-544697"/>
                  <a:chExt cx="6843660" cy="6830504"/>
                </a:xfrm>
              </p:grpSpPr>
              <p:sp>
                <p:nvSpPr>
                  <p:cNvPr id="32" name="空心弧">
                    <a:extLst>
                      <a:ext uri="{FF2B5EF4-FFF2-40B4-BE49-F238E27FC236}">
                        <a16:creationId xmlns:a16="http://schemas.microsoft.com/office/drawing/2014/main" xmlns="" id="{CF6426A3-1828-498C-B4AA-9CA65207DF43}"/>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3" name="空心弧">
                    <a:extLst>
                      <a:ext uri="{FF2B5EF4-FFF2-40B4-BE49-F238E27FC236}">
                        <a16:creationId xmlns:a16="http://schemas.microsoft.com/office/drawing/2014/main" xmlns="" id="{8AA9ACA3-E815-45CA-BC5B-D5308DBA4551}"/>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4" name="空心弧">
                    <a:extLst>
                      <a:ext uri="{FF2B5EF4-FFF2-40B4-BE49-F238E27FC236}">
                        <a16:creationId xmlns:a16="http://schemas.microsoft.com/office/drawing/2014/main" xmlns="" id="{8BCEE1B8-5BD1-49C0-8568-080E54FE9A5A}"/>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5" name="空心弧">
                    <a:extLst>
                      <a:ext uri="{FF2B5EF4-FFF2-40B4-BE49-F238E27FC236}">
                        <a16:creationId xmlns:a16="http://schemas.microsoft.com/office/drawing/2014/main" xmlns="" id="{73936CC0-DD7E-4362-8D7B-2AAAFBD1FA96}"/>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31" name="图片 30">
                  <a:extLst>
                    <a:ext uri="{FF2B5EF4-FFF2-40B4-BE49-F238E27FC236}">
                      <a16:creationId xmlns:a16="http://schemas.microsoft.com/office/drawing/2014/main" xmlns="" id="{73110082-99AA-4073-8E8D-DEE72383EFF0}"/>
                    </a:ext>
                  </a:extLst>
                </p:cNvPr>
                <p:cNvPicPr>
                  <a:picLocks noChangeAspect="1"/>
                </p:cNvPicPr>
                <p:nvPr/>
              </p:nvPicPr>
              <p:blipFill rotWithShape="1">
                <a:blip r:embed="rId2">
                  <a:extLst>
                    <a:ext uri="{28A0092B-C50C-407E-A947-70E740481C1C}">
                      <a14:useLocalDpi xmlns:a14="http://schemas.microsoft.com/office/drawing/2010/main" val="0"/>
                    </a:ext>
                  </a:extLst>
                </a:blip>
                <a:srcRect l="33243" r="21425" b="19409"/>
                <a:stretch/>
              </p:blipFill>
              <p:spPr>
                <a:xfrm>
                  <a:off x="907651" y="1662400"/>
                  <a:ext cx="2516064" cy="2516064"/>
                </a:xfrm>
                <a:prstGeom prst="ellipse">
                  <a:avLst/>
                </a:prstGeom>
              </p:spPr>
            </p:pic>
          </p:grpSp>
          <p:sp>
            <p:nvSpPr>
              <p:cNvPr id="28" name="文本">
                <a:extLst>
                  <a:ext uri="{FF2B5EF4-FFF2-40B4-BE49-F238E27FC236}">
                    <a16:creationId xmlns:a16="http://schemas.microsoft.com/office/drawing/2014/main" xmlns="" id="{D843D260-A9B7-41A5-AF96-5BABAD04364F}"/>
                  </a:ext>
                </a:extLst>
              </p:cNvPr>
              <p:cNvSpPr/>
              <p:nvPr/>
            </p:nvSpPr>
            <p:spPr>
              <a:xfrm>
                <a:off x="82518" y="5375911"/>
                <a:ext cx="4588922" cy="461665"/>
              </a:xfrm>
              <a:prstGeom prst="rect">
                <a:avLst/>
              </a:prstGeom>
            </p:spPr>
            <p:txBody>
              <a:bodyPr wrap="square">
                <a:spAutoFit/>
              </a:bodyPr>
              <a:lstStyle/>
              <a:p>
                <a:pPr algn="ct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有一种友谊叫“马恩”</a:t>
                </a:r>
                <a:endParaRPr lang="en-US" altLang="zh-CN"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29" name="文本框">
                <a:extLst>
                  <a:ext uri="{FF2B5EF4-FFF2-40B4-BE49-F238E27FC236}">
                    <a16:creationId xmlns:a16="http://schemas.microsoft.com/office/drawing/2014/main" xmlns="" id="{0D10620B-0C82-41A5-A7DC-BB4C7141BE7A}"/>
                  </a:ext>
                </a:extLst>
              </p:cNvPr>
              <p:cNvSpPr/>
              <p:nvPr/>
            </p:nvSpPr>
            <p:spPr>
              <a:xfrm>
                <a:off x="616381" y="6106752"/>
                <a:ext cx="3521196" cy="510778"/>
              </a:xfrm>
              <a:prstGeom prst="roundRect">
                <a:avLst/>
              </a:prstGeom>
              <a:solidFill>
                <a:schemeClr val="accent4">
                  <a:lumMod val="75000"/>
                </a:schemeClr>
              </a:solidFill>
            </p:spPr>
            <p:txBody>
              <a:bodyPr wrap="square" lIns="270000" rIns="270000" anchor="ctr">
                <a:spAutoFit/>
              </a:bodyPr>
              <a:lstStyle/>
              <a:p>
                <a:pPr algn="ctr"/>
                <a:r>
                  <a:rPr lang="zh-CN" altLang="en-US" sz="2400" b="1" spc="25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rPr>
                  <a:t>视频</a:t>
                </a:r>
                <a:endParaRPr lang="en-US" altLang="zh-CN" sz="2400" b="1" spc="25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endParaRPr>
              </a:p>
            </p:txBody>
          </p:sp>
        </p:grpSp>
        <p:pic>
          <p:nvPicPr>
            <p:cNvPr id="26" name="图片 25">
              <a:hlinkClick r:id="rId3" action="ppaction://hlinkfile"/>
              <a:extLst>
                <a:ext uri="{FF2B5EF4-FFF2-40B4-BE49-F238E27FC236}">
                  <a16:creationId xmlns:a16="http://schemas.microsoft.com/office/drawing/2014/main" xmlns="" id="{0319EDAC-2B8F-4AC1-970C-133AD1230798}"/>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152777" y="3326149"/>
              <a:ext cx="484369" cy="484369"/>
            </a:xfrm>
            <a:prstGeom prst="rect">
              <a:avLst/>
            </a:prstGeom>
          </p:spPr>
        </p:pic>
      </p:grpSp>
    </p:spTree>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xmlns="" id="{571B6FFD-5430-4D26-B48C-2FD55F8245BE}"/>
              </a:ext>
            </a:extLst>
          </p:cNvPr>
          <p:cNvPicPr>
            <a:picLocks noChangeAspect="1" noChangeArrowheads="1"/>
          </p:cNvPicPr>
          <p:nvPr/>
        </p:nvPicPr>
        <p:blipFill>
          <a:blip r:embed="rId2"/>
          <a:srcRect/>
          <a:stretch>
            <a:fillRect/>
          </a:stretch>
        </p:blipFill>
        <p:spPr bwMode="auto">
          <a:xfrm>
            <a:off x="7021338" y="2762251"/>
            <a:ext cx="4297537" cy="360044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xmlns="" id="{F06D6848-29C5-4E33-B08D-E499412F4068}"/>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sp>
        <p:nvSpPr>
          <p:cNvPr id="11" name="文本框 2">
            <a:extLst>
              <a:ext uri="{FF2B5EF4-FFF2-40B4-BE49-F238E27FC236}">
                <a16:creationId xmlns:a16="http://schemas.microsoft.com/office/drawing/2014/main" xmlns="" id="{1A309E0C-1F27-4F32-8E35-47BD83EEAF8A}"/>
              </a:ext>
            </a:extLst>
          </p:cNvPr>
          <p:cNvSpPr txBox="1">
            <a:spLocks noChangeArrowheads="1"/>
          </p:cNvSpPr>
          <p:nvPr/>
        </p:nvSpPr>
        <p:spPr bwMode="auto">
          <a:xfrm>
            <a:off x="1197082" y="2762251"/>
            <a:ext cx="4504466" cy="2950936"/>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63538" lvl="0" indent="-363538" algn="just" eaLnBrk="1" hangingPunct="1">
              <a:lnSpc>
                <a:spcPct val="150000"/>
              </a:lnSpc>
              <a:spcAft>
                <a:spcPts val="1200"/>
              </a:spcAft>
              <a:buFont typeface="Wingdings" panose="05000000000000000000" pitchFamily="2" charset="2"/>
              <a:buChar char="ü"/>
              <a:defRPr/>
            </a:pPr>
            <a:r>
              <a:rPr lang="en-US" altLang="zh-CN" sz="2400" dirty="0">
                <a:solidFill>
                  <a:srgbClr val="995A2F"/>
                </a:solidFill>
                <a:latin typeface="微软雅黑" panose="020B0503020204020204" pitchFamily="34" charset="-122"/>
              </a:rPr>
              <a:t>1889</a:t>
            </a:r>
            <a:r>
              <a:rPr lang="zh-CN" altLang="en-US" sz="2400" dirty="0">
                <a:solidFill>
                  <a:srgbClr val="995A2F"/>
                </a:solidFill>
                <a:latin typeface="微软雅黑" panose="020B0503020204020204" pitchFamily="34" charset="-122"/>
              </a:rPr>
              <a:t>年</a:t>
            </a:r>
            <a:r>
              <a:rPr lang="zh-CN" altLang="en-US" sz="2400" dirty="0">
                <a:solidFill>
                  <a:prstClr val="black"/>
                </a:solidFill>
                <a:latin typeface="微软雅黑" panose="020B0503020204020204" pitchFamily="34" charset="-122"/>
              </a:rPr>
              <a:t>，在恩格斯的直接领导下，各国社会主义者在巴黎成立第二国际</a:t>
            </a:r>
            <a:endParaRPr lang="en-US" altLang="zh-CN" sz="2400" dirty="0">
              <a:solidFill>
                <a:prstClr val="black"/>
              </a:solidFill>
              <a:latin typeface="微软雅黑" panose="020B0503020204020204" pitchFamily="34" charset="-122"/>
            </a:endParaRPr>
          </a:p>
          <a:p>
            <a:pPr marL="363538" lvl="0" indent="-363538" algn="just" eaLnBrk="1" hangingPunct="1">
              <a:lnSpc>
                <a:spcPct val="150000"/>
              </a:lnSpc>
              <a:spcAft>
                <a:spcPts val="1200"/>
              </a:spcAft>
              <a:buFont typeface="Wingdings" panose="05000000000000000000" pitchFamily="2" charset="2"/>
              <a:buChar char="ü"/>
              <a:defRPr/>
            </a:pPr>
            <a:r>
              <a:rPr lang="en-US" altLang="zh-CN" sz="2400" dirty="0">
                <a:solidFill>
                  <a:srgbClr val="995A2F"/>
                </a:solidFill>
                <a:latin typeface="微软雅黑" panose="020B0503020204020204" pitchFamily="34" charset="-122"/>
              </a:rPr>
              <a:t>1895</a:t>
            </a:r>
            <a:r>
              <a:rPr lang="zh-CN" altLang="en-US" sz="2400" dirty="0">
                <a:solidFill>
                  <a:srgbClr val="995A2F"/>
                </a:solidFill>
                <a:latin typeface="微软雅黑" panose="020B0503020204020204" pitchFamily="34" charset="-122"/>
              </a:rPr>
              <a:t>年</a:t>
            </a:r>
            <a:r>
              <a:rPr lang="en-US" altLang="zh-CN" sz="2400" dirty="0">
                <a:solidFill>
                  <a:srgbClr val="995A2F"/>
                </a:solidFill>
                <a:latin typeface="微软雅黑" panose="020B0503020204020204" pitchFamily="34" charset="-122"/>
              </a:rPr>
              <a:t>8</a:t>
            </a:r>
            <a:r>
              <a:rPr lang="zh-CN" altLang="en-US" sz="2400" dirty="0">
                <a:solidFill>
                  <a:srgbClr val="995A2F"/>
                </a:solidFill>
                <a:latin typeface="微软雅黑" panose="020B0503020204020204" pitchFamily="34" charset="-122"/>
              </a:rPr>
              <a:t>月</a:t>
            </a:r>
            <a:r>
              <a:rPr lang="en-US" altLang="zh-CN" sz="2400" dirty="0">
                <a:solidFill>
                  <a:srgbClr val="995A2F"/>
                </a:solidFill>
                <a:latin typeface="微软雅黑" panose="020B0503020204020204" pitchFamily="34" charset="-122"/>
              </a:rPr>
              <a:t>5</a:t>
            </a:r>
            <a:r>
              <a:rPr lang="zh-CN" altLang="en-US" sz="2400" dirty="0">
                <a:solidFill>
                  <a:srgbClr val="995A2F"/>
                </a:solidFill>
                <a:latin typeface="微软雅黑" panose="020B0503020204020204" pitchFamily="34" charset="-122"/>
              </a:rPr>
              <a:t>日</a:t>
            </a:r>
            <a:r>
              <a:rPr lang="zh-CN" altLang="en-US" sz="2400" dirty="0">
                <a:solidFill>
                  <a:prstClr val="black"/>
                </a:solidFill>
                <a:latin typeface="微软雅黑" panose="020B0503020204020204" pitchFamily="34" charset="-122"/>
              </a:rPr>
              <a:t>，恩格斯在伦敦逝世</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2" name="组合 11">
            <a:extLst>
              <a:ext uri="{FF2B5EF4-FFF2-40B4-BE49-F238E27FC236}">
                <a16:creationId xmlns:a16="http://schemas.microsoft.com/office/drawing/2014/main" xmlns="" id="{76ED958B-9C35-46D5-9020-DC7B7371127A}"/>
              </a:ext>
            </a:extLst>
          </p:cNvPr>
          <p:cNvGrpSpPr/>
          <p:nvPr/>
        </p:nvGrpSpPr>
        <p:grpSpPr>
          <a:xfrm>
            <a:off x="973364" y="2762251"/>
            <a:ext cx="393651" cy="2936883"/>
            <a:chOff x="4524245" y="3111810"/>
            <a:chExt cx="134937" cy="825081"/>
          </a:xfrm>
        </p:grpSpPr>
        <p:cxnSp>
          <p:nvCxnSpPr>
            <p:cNvPr id="14" name="直接连接符 13">
              <a:extLst>
                <a:ext uri="{FF2B5EF4-FFF2-40B4-BE49-F238E27FC236}">
                  <a16:creationId xmlns:a16="http://schemas.microsoft.com/office/drawing/2014/main" xmlns="" id="{86CB734B-D04E-4365-8133-15532DE5AFAA}"/>
                </a:ext>
              </a:extLst>
            </p:cNvPr>
            <p:cNvCxnSpPr/>
            <p:nvPr/>
          </p:nvCxnSpPr>
          <p:spPr>
            <a:xfrm>
              <a:off x="4524246" y="3111810"/>
              <a:ext cx="134936" cy="0"/>
            </a:xfrm>
            <a:prstGeom prst="line">
              <a:avLst/>
            </a:prstGeom>
            <a:ln>
              <a:solidFill>
                <a:srgbClr val="C87E4C"/>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26239F88-C660-41E1-9219-57FFA0069904}"/>
                </a:ext>
              </a:extLst>
            </p:cNvPr>
            <p:cNvCxnSpPr/>
            <p:nvPr/>
          </p:nvCxnSpPr>
          <p:spPr>
            <a:xfrm>
              <a:off x="4524246" y="3111810"/>
              <a:ext cx="0" cy="746771"/>
            </a:xfrm>
            <a:prstGeom prst="line">
              <a:avLst/>
            </a:prstGeom>
            <a:ln>
              <a:solidFill>
                <a:srgbClr val="C87E4C"/>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C2FE6DB0-ED05-441C-96C2-18BD54DE8FFE}"/>
                </a:ext>
              </a:extLst>
            </p:cNvPr>
            <p:cNvCxnSpPr/>
            <p:nvPr/>
          </p:nvCxnSpPr>
          <p:spPr>
            <a:xfrm>
              <a:off x="4524245" y="3852541"/>
              <a:ext cx="127498" cy="84350"/>
            </a:xfrm>
            <a:prstGeom prst="line">
              <a:avLst/>
            </a:prstGeom>
            <a:ln>
              <a:solidFill>
                <a:srgbClr val="C87E4C"/>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xmlns="" id="{FF3175F1-E9AE-42AF-B148-330909617A00}"/>
              </a:ext>
            </a:extLst>
          </p:cNvPr>
          <p:cNvSpPr/>
          <p:nvPr/>
        </p:nvSpPr>
        <p:spPr>
          <a:xfrm>
            <a:off x="1925510" y="1158866"/>
            <a:ext cx="8340981" cy="1135054"/>
          </a:xfrm>
          <a:prstGeom prst="rect">
            <a:avLst/>
          </a:prstGeom>
        </p:spPr>
        <p:txBody>
          <a:bodyPr wrap="square">
            <a:spAutoFit/>
          </a:bodyPr>
          <a:lstStyle/>
          <a:p>
            <a:pPr lvl="0" algn="ctr" eaLnBrk="1" hangingPunct="1">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恩格斯和马克思一起领导了</a:t>
            </a:r>
            <a:r>
              <a:rPr lang="zh-CN" altLang="en-US" sz="2400" b="1" dirty="0">
                <a:solidFill>
                  <a:srgbClr val="995A2F"/>
                </a:solidFill>
                <a:latin typeface="微软雅黑" panose="020B0503020204020204" pitchFamily="34" charset="-122"/>
                <a:ea typeface="微软雅黑" panose="020B0503020204020204" pitchFamily="34" charset="-122"/>
              </a:rPr>
              <a:t>第一国际</a:t>
            </a:r>
            <a:endParaRPr lang="en-US" altLang="zh-CN" sz="2400" b="1" dirty="0">
              <a:solidFill>
                <a:srgbClr val="995A2F"/>
              </a:solidFill>
              <a:latin typeface="微软雅黑" panose="020B0503020204020204" pitchFamily="34" charset="-122"/>
              <a:ea typeface="微软雅黑" panose="020B0503020204020204" pitchFamily="34" charset="-122"/>
            </a:endParaRPr>
          </a:p>
          <a:p>
            <a:pPr lvl="0" algn="ctr" eaLnBrk="1" hangingPunct="1">
              <a:lnSpc>
                <a:spcPct val="150000"/>
              </a:lnSpc>
              <a:defRPr/>
            </a:pPr>
            <a:r>
              <a:rPr lang="zh-CN" altLang="en-US" sz="2400" dirty="0">
                <a:solidFill>
                  <a:prstClr val="black"/>
                </a:solidFill>
                <a:latin typeface="微软雅黑" panose="020B0503020204020204" pitchFamily="34" charset="-122"/>
                <a:ea typeface="微软雅黑" panose="020B0503020204020204" pitchFamily="34" charset="-122"/>
              </a:rPr>
              <a:t>马克思去世后，他独立肩负起指导国际工人运动的重任</a:t>
            </a:r>
          </a:p>
        </p:txBody>
      </p:sp>
      <p:cxnSp>
        <p:nvCxnSpPr>
          <p:cNvPr id="20" name="Straight Connector 10">
            <a:extLst>
              <a:ext uri="{FF2B5EF4-FFF2-40B4-BE49-F238E27FC236}">
                <a16:creationId xmlns:a16="http://schemas.microsoft.com/office/drawing/2014/main" xmlns="" id="{2272426E-6B78-411C-8BBE-FDA083808D46}"/>
              </a:ext>
            </a:extLst>
          </p:cNvPr>
          <p:cNvCxnSpPr>
            <a:cxnSpLocks/>
          </p:cNvCxnSpPr>
          <p:nvPr/>
        </p:nvCxnSpPr>
        <p:spPr>
          <a:xfrm>
            <a:off x="973364" y="1511598"/>
            <a:ext cx="2580589" cy="0"/>
          </a:xfrm>
          <a:prstGeom prst="line">
            <a:avLst/>
          </a:prstGeom>
          <a:ln>
            <a:solidFill>
              <a:srgbClr val="C87E4C"/>
            </a:solidFill>
          </a:ln>
        </p:spPr>
        <p:style>
          <a:lnRef idx="1">
            <a:schemeClr val="accent1"/>
          </a:lnRef>
          <a:fillRef idx="0">
            <a:schemeClr val="accent1"/>
          </a:fillRef>
          <a:effectRef idx="0">
            <a:schemeClr val="accent1"/>
          </a:effectRef>
          <a:fontRef idx="minor">
            <a:schemeClr val="tx1"/>
          </a:fontRef>
        </p:style>
      </p:cxnSp>
      <p:cxnSp>
        <p:nvCxnSpPr>
          <p:cNvPr id="21" name="Straight Connector 10">
            <a:extLst>
              <a:ext uri="{FF2B5EF4-FFF2-40B4-BE49-F238E27FC236}">
                <a16:creationId xmlns:a16="http://schemas.microsoft.com/office/drawing/2014/main" xmlns="" id="{E905AD4F-C307-40DE-BF92-853867B41C9E}"/>
              </a:ext>
            </a:extLst>
          </p:cNvPr>
          <p:cNvCxnSpPr>
            <a:cxnSpLocks/>
          </p:cNvCxnSpPr>
          <p:nvPr/>
        </p:nvCxnSpPr>
        <p:spPr>
          <a:xfrm>
            <a:off x="8738286" y="1511598"/>
            <a:ext cx="2580589" cy="0"/>
          </a:xfrm>
          <a:prstGeom prst="line">
            <a:avLst/>
          </a:prstGeom>
          <a:ln>
            <a:solidFill>
              <a:srgbClr val="C87E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xmlns="" id="{BC39F8C0-FE1E-4293-9590-DF467AFF316A}"/>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3" name="组合 2">
            <a:extLst>
              <a:ext uri="{FF2B5EF4-FFF2-40B4-BE49-F238E27FC236}">
                <a16:creationId xmlns:a16="http://schemas.microsoft.com/office/drawing/2014/main" xmlns="" id="{177A2961-1143-41FC-88B4-B2DB0F8D4073}"/>
              </a:ext>
            </a:extLst>
          </p:cNvPr>
          <p:cNvGrpSpPr/>
          <p:nvPr/>
        </p:nvGrpSpPr>
        <p:grpSpPr>
          <a:xfrm>
            <a:off x="1158532" y="2195201"/>
            <a:ext cx="9874937" cy="3385243"/>
            <a:chOff x="869263" y="2195201"/>
            <a:chExt cx="9874937" cy="3385243"/>
          </a:xfrm>
        </p:grpSpPr>
        <p:pic>
          <p:nvPicPr>
            <p:cNvPr id="14" name="图片 13">
              <a:extLst>
                <a:ext uri="{FF2B5EF4-FFF2-40B4-BE49-F238E27FC236}">
                  <a16:creationId xmlns:a16="http://schemas.microsoft.com/office/drawing/2014/main" xmlns="" id="{EC2B856A-E26E-407A-A90A-8C5A01A81D18}"/>
                </a:ext>
              </a:extLst>
            </p:cNvPr>
            <p:cNvPicPr>
              <a:picLocks noChangeAspect="1"/>
            </p:cNvPicPr>
            <p:nvPr/>
          </p:nvPicPr>
          <p:blipFill rotWithShape="1">
            <a:blip r:embed="rId2"/>
            <a:srcRect l="1274"/>
            <a:stretch>
              <a:fillRect/>
            </a:stretch>
          </p:blipFill>
          <p:spPr>
            <a:xfrm>
              <a:off x="6382872" y="2195201"/>
              <a:ext cx="4361328" cy="331319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组合 1">
              <a:extLst>
                <a:ext uri="{FF2B5EF4-FFF2-40B4-BE49-F238E27FC236}">
                  <a16:creationId xmlns:a16="http://schemas.microsoft.com/office/drawing/2014/main" xmlns="" id="{7FA98860-9054-43A3-9B4A-0B65676E3A8A}"/>
                </a:ext>
              </a:extLst>
            </p:cNvPr>
            <p:cNvGrpSpPr/>
            <p:nvPr/>
          </p:nvGrpSpPr>
          <p:grpSpPr>
            <a:xfrm>
              <a:off x="869263" y="2195201"/>
              <a:ext cx="5033995" cy="3385243"/>
              <a:chOff x="869263" y="2195201"/>
              <a:chExt cx="5033995" cy="897775"/>
            </a:xfrm>
          </p:grpSpPr>
          <p:sp>
            <p:nvSpPr>
              <p:cNvPr id="11" name="矩形 10">
                <a:extLst>
                  <a:ext uri="{FF2B5EF4-FFF2-40B4-BE49-F238E27FC236}">
                    <a16:creationId xmlns:a16="http://schemas.microsoft.com/office/drawing/2014/main" xmlns="" id="{D4C97911-4182-4350-AA4C-3790BC651DC8}"/>
                  </a:ext>
                </a:extLst>
              </p:cNvPr>
              <p:cNvSpPr/>
              <p:nvPr/>
            </p:nvSpPr>
            <p:spPr>
              <a:xfrm>
                <a:off x="1022903" y="2195201"/>
                <a:ext cx="4880355" cy="897775"/>
              </a:xfrm>
              <a:prstGeom prst="rect">
                <a:avLst/>
              </a:prstGeom>
              <a:solidFill>
                <a:srgbClr val="FFFFFF">
                  <a:lumMod val="85000"/>
                </a:srgbClr>
              </a:solid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mn-ea"/>
                  <a:ea typeface="+mn-ea"/>
                  <a:cs typeface="+mn-cs"/>
                </a:endParaRPr>
              </a:p>
            </p:txBody>
          </p:sp>
          <p:sp>
            <p:nvSpPr>
              <p:cNvPr id="12" name="矩形 11">
                <a:extLst>
                  <a:ext uri="{FF2B5EF4-FFF2-40B4-BE49-F238E27FC236}">
                    <a16:creationId xmlns:a16="http://schemas.microsoft.com/office/drawing/2014/main" xmlns="" id="{FE418270-A885-4A60-88C4-85CE564C507E}"/>
                  </a:ext>
                </a:extLst>
              </p:cNvPr>
              <p:cNvSpPr/>
              <p:nvPr/>
            </p:nvSpPr>
            <p:spPr>
              <a:xfrm>
                <a:off x="869263" y="2195201"/>
                <a:ext cx="153641" cy="897775"/>
              </a:xfrm>
              <a:prstGeom prst="rect">
                <a:avLst/>
              </a:prstGeom>
              <a:solidFill>
                <a:srgbClr val="995A2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cs typeface="+mn-cs"/>
                </a:endParaRPr>
              </a:p>
            </p:txBody>
          </p:sp>
        </p:grpSp>
        <p:sp>
          <p:nvSpPr>
            <p:cNvPr id="18" name="文本框 2">
              <a:extLst>
                <a:ext uri="{FF2B5EF4-FFF2-40B4-BE49-F238E27FC236}">
                  <a16:creationId xmlns:a16="http://schemas.microsoft.com/office/drawing/2014/main" xmlns="" id="{F94389A3-5F71-44A1-94FA-67116C90843D}"/>
                </a:ext>
              </a:extLst>
            </p:cNvPr>
            <p:cNvSpPr txBox="1">
              <a:spLocks noChangeArrowheads="1"/>
            </p:cNvSpPr>
            <p:nvPr/>
          </p:nvSpPr>
          <p:spPr bwMode="auto">
            <a:xfrm>
              <a:off x="1447800" y="2489298"/>
              <a:ext cx="3697288" cy="2797048"/>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共产党宣言</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到</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资本论</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，以至科学社会主义理论的各个方面，都浇灌着马克思、恩格斯两人的心血。</a:t>
              </a:r>
            </a:p>
          </p:txBody>
        </p:sp>
      </p:grpSp>
    </p:spTree>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FED060FC-3074-460C-B73B-871B2C399ED6}"/>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2" name="组合 1">
            <a:extLst>
              <a:ext uri="{FF2B5EF4-FFF2-40B4-BE49-F238E27FC236}">
                <a16:creationId xmlns:a16="http://schemas.microsoft.com/office/drawing/2014/main" xmlns="" id="{EC7DA18E-0641-4E64-8B4D-91392EC2837D}"/>
              </a:ext>
            </a:extLst>
          </p:cNvPr>
          <p:cNvGrpSpPr/>
          <p:nvPr/>
        </p:nvGrpSpPr>
        <p:grpSpPr>
          <a:xfrm>
            <a:off x="709006" y="1295443"/>
            <a:ext cx="10766425" cy="5118804"/>
            <a:chOff x="888392" y="1550936"/>
            <a:chExt cx="10766425" cy="5118804"/>
          </a:xfrm>
        </p:grpSpPr>
        <p:grpSp>
          <p:nvGrpSpPr>
            <p:cNvPr id="10" name="组合 9">
              <a:extLst>
                <a:ext uri="{FF2B5EF4-FFF2-40B4-BE49-F238E27FC236}">
                  <a16:creationId xmlns:a16="http://schemas.microsoft.com/office/drawing/2014/main" xmlns="" id="{9120616C-66A5-4887-98EC-779D01506C79}"/>
                </a:ext>
              </a:extLst>
            </p:cNvPr>
            <p:cNvGrpSpPr/>
            <p:nvPr/>
          </p:nvGrpSpPr>
          <p:grpSpPr>
            <a:xfrm>
              <a:off x="888392" y="1550936"/>
              <a:ext cx="10766425" cy="5118804"/>
              <a:chOff x="5464797" y="2871218"/>
              <a:chExt cx="3220085" cy="4003040"/>
            </a:xfrm>
          </p:grpSpPr>
          <p:sp>
            <p:nvSpPr>
              <p:cNvPr id="11" name="矩形 10">
                <a:extLst>
                  <a:ext uri="{FF2B5EF4-FFF2-40B4-BE49-F238E27FC236}">
                    <a16:creationId xmlns:a16="http://schemas.microsoft.com/office/drawing/2014/main" xmlns="" id="{1D531908-8EDD-4167-85B0-7249A077BD2A}"/>
                  </a:ext>
                </a:extLst>
              </p:cNvPr>
              <p:cNvSpPr/>
              <p:nvPr/>
            </p:nvSpPr>
            <p:spPr>
              <a:xfrm rot="153902">
                <a:off x="5464797" y="2875038"/>
                <a:ext cx="3220085" cy="3988994"/>
              </a:xfrm>
              <a:prstGeom prst="rect">
                <a:avLst/>
              </a:prstGeom>
              <a:solidFill>
                <a:srgbClr val="995A2F"/>
              </a:solidFill>
              <a:ln w="25400" cap="flat" cmpd="sng" algn="ctr">
                <a:noFill/>
                <a:prstDash val="solid"/>
              </a:ln>
              <a:effectLst>
                <a:softEdge rad="0"/>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B2B2B2"/>
                  </a:solidFill>
                  <a:effectLst/>
                  <a:uLnTx/>
                  <a:uFillTx/>
                  <a:latin typeface="Ping Hei"/>
                  <a:ea typeface="宋体" panose="02010600030101010101" pitchFamily="2" charset="-122"/>
                  <a:cs typeface="+mn-cs"/>
                </a:endParaRPr>
              </a:p>
            </p:txBody>
          </p:sp>
          <p:sp>
            <p:nvSpPr>
              <p:cNvPr id="12" name="矩形 11">
                <a:extLst>
                  <a:ext uri="{FF2B5EF4-FFF2-40B4-BE49-F238E27FC236}">
                    <a16:creationId xmlns:a16="http://schemas.microsoft.com/office/drawing/2014/main" xmlns="" id="{37923570-DF2A-41B2-A46F-36BF5BB3091E}"/>
                  </a:ext>
                </a:extLst>
              </p:cNvPr>
              <p:cNvSpPr/>
              <p:nvPr/>
            </p:nvSpPr>
            <p:spPr>
              <a:xfrm>
                <a:off x="5540223" y="2871218"/>
                <a:ext cx="3105785" cy="4003040"/>
              </a:xfrm>
              <a:prstGeom prst="rect">
                <a:avLst/>
              </a:prstGeom>
              <a:solidFill>
                <a:srgbClr val="FFFFFF"/>
              </a:solidFill>
              <a:ln w="25400" cap="flat" cmpd="sng" algn="ctr">
                <a:solidFill>
                  <a:srgbClr val="C87E4C"/>
                </a:solidFill>
                <a:prstDash val="solid"/>
              </a:ln>
              <a:effectLst>
                <a:softEdge rad="0"/>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B2B2B2"/>
                  </a:solidFill>
                  <a:effectLst/>
                  <a:uLnTx/>
                  <a:uFillTx/>
                  <a:latin typeface="Ping Hei"/>
                  <a:ea typeface="宋体" panose="02010600030101010101" pitchFamily="2" charset="-122"/>
                  <a:cs typeface="+mn-cs"/>
                </a:endParaRPr>
              </a:p>
            </p:txBody>
          </p:sp>
        </p:grpSp>
        <p:sp>
          <p:nvSpPr>
            <p:cNvPr id="18" name="文本框 2">
              <a:extLst>
                <a:ext uri="{FF2B5EF4-FFF2-40B4-BE49-F238E27FC236}">
                  <a16:creationId xmlns:a16="http://schemas.microsoft.com/office/drawing/2014/main" xmlns="" id="{C4E2576B-8FD3-4621-BF84-2F47C8BDEC74}"/>
                </a:ext>
              </a:extLst>
            </p:cNvPr>
            <p:cNvSpPr txBox="1">
              <a:spLocks noChangeArrowheads="1"/>
            </p:cNvSpPr>
            <p:nvPr/>
          </p:nvSpPr>
          <p:spPr bwMode="auto">
            <a:xfrm>
              <a:off x="1414793" y="1607522"/>
              <a:ext cx="9721186" cy="5013039"/>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我和马克思共同工作</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在这以前和这个期间，我在一定程度上独立地参加了这一理论的创立，特别是对这一理论的阐发。但是，绝大部分基本指导思想（特别是在经济和历史领域内），尤其是对这些指导思想的最后的明确的表述，都是属于马克思的。我所提供的，马克思没有我也能够做到，至多有几个专门的领域除外。至于马克思所做到的，我却做不到。马克思比我们大家都站得高些，看得远些，观察得多些和快些。马克思是天才，我们至多是能手。没有马克思，我们的理论远不会是现在这个样子。所以，这个理论用他的名字命名是理所当然的。</a:t>
              </a:r>
            </a:p>
            <a:p>
              <a:pPr marL="0" marR="0" lvl="0" indent="630238" algn="r" defTabSz="914400" rtl="0" eaLnBrk="1" fontAlgn="base" latinLnBrk="0" hangingPunct="1">
                <a:lnSpc>
                  <a:spcPct val="15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恩格斯</a:t>
              </a:r>
            </a:p>
          </p:txBody>
        </p:sp>
      </p:grpSp>
    </p:spTree>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 name="箭头: 五边形 15">
            <a:extLst>
              <a:ext uri="{FF2B5EF4-FFF2-40B4-BE49-F238E27FC236}">
                <a16:creationId xmlns:a16="http://schemas.microsoft.com/office/drawing/2014/main" xmlns="" id="{1F7DBFB2-75A2-4AEF-883D-CB9592A9033B}"/>
              </a:ext>
            </a:extLst>
          </p:cNvPr>
          <p:cNvSpPr/>
          <p:nvPr/>
        </p:nvSpPr>
        <p:spPr>
          <a:xfrm>
            <a:off x="2020888" y="2146055"/>
            <a:ext cx="4892675" cy="590550"/>
          </a:xfrm>
          <a:prstGeom prst="homePlate">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995A2F"/>
                </a:solidFill>
                <a:effectLst/>
                <a:uLnTx/>
                <a:uFillTx/>
                <a:latin typeface="微软雅黑" panose="020B0503020204020204" pitchFamily="34" charset="-122"/>
                <a:ea typeface="Microsoft YaHei"/>
                <a:cs typeface="+mn-cs"/>
              </a:rPr>
              <a:t>《</a:t>
            </a:r>
            <a:r>
              <a:rPr kumimoji="0" lang="zh-CN" altLang="en-US" sz="2400" b="0" i="0" u="none" strike="noStrike" kern="1200" cap="none" spc="0" normalizeH="0" baseline="0" noProof="0">
                <a:ln>
                  <a:noFill/>
                </a:ln>
                <a:solidFill>
                  <a:srgbClr val="995A2F"/>
                </a:solidFill>
                <a:effectLst/>
                <a:uLnTx/>
                <a:uFillTx/>
                <a:latin typeface="微软雅黑" panose="020B0503020204020204" pitchFamily="34" charset="-122"/>
                <a:ea typeface="Microsoft YaHei"/>
                <a:cs typeface="+mn-cs"/>
              </a:rPr>
              <a:t>关于费尔巴哈的提纲</a:t>
            </a:r>
            <a:r>
              <a:rPr kumimoji="0" lang="en-US" altLang="zh-CN" sz="2400" b="0" i="0" u="none" strike="noStrike" kern="1200" cap="none" spc="0" normalizeH="0" baseline="0" noProof="0">
                <a:ln>
                  <a:noFill/>
                </a:ln>
                <a:solidFill>
                  <a:srgbClr val="995A2F"/>
                </a:solidFill>
                <a:effectLst/>
                <a:uLnTx/>
                <a:uFillTx/>
                <a:latin typeface="微软雅黑" panose="020B0503020204020204" pitchFamily="34" charset="-122"/>
                <a:ea typeface="Microsoft YaHei"/>
                <a:cs typeface="+mn-cs"/>
              </a:rPr>
              <a:t>》1845</a:t>
            </a:r>
          </a:p>
        </p:txBody>
      </p:sp>
      <p:sp>
        <p:nvSpPr>
          <p:cNvPr id="19" name="箭头: 五边形 18">
            <a:extLst>
              <a:ext uri="{FF2B5EF4-FFF2-40B4-BE49-F238E27FC236}">
                <a16:creationId xmlns:a16="http://schemas.microsoft.com/office/drawing/2014/main" xmlns="" id="{CBF50766-FEF4-4050-AC92-CCEE923855BE}"/>
              </a:ext>
            </a:extLst>
          </p:cNvPr>
          <p:cNvSpPr/>
          <p:nvPr/>
        </p:nvSpPr>
        <p:spPr>
          <a:xfrm>
            <a:off x="1652588" y="3340100"/>
            <a:ext cx="4892675" cy="588963"/>
          </a:xfrm>
          <a:prstGeom prst="homePlate">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995A2F"/>
                </a:solidFill>
                <a:effectLst/>
                <a:uLnTx/>
                <a:uFillTx/>
                <a:latin typeface="微软雅黑" panose="020B0503020204020204" pitchFamily="34" charset="-122"/>
                <a:ea typeface="Microsoft YaHei"/>
                <a:cs typeface="+mn-cs"/>
              </a:rPr>
              <a:t>《</a:t>
            </a:r>
            <a:r>
              <a:rPr kumimoji="0" lang="zh-CN" altLang="en-US" sz="2400" b="0" i="0" u="none" strike="noStrike" kern="1200" cap="none" spc="0" normalizeH="0" baseline="0" noProof="0" dirty="0">
                <a:ln>
                  <a:noFill/>
                </a:ln>
                <a:solidFill>
                  <a:srgbClr val="995A2F"/>
                </a:solidFill>
                <a:effectLst/>
                <a:uLnTx/>
                <a:uFillTx/>
                <a:latin typeface="微软雅黑" panose="020B0503020204020204" pitchFamily="34" charset="-122"/>
                <a:ea typeface="Microsoft YaHei"/>
                <a:cs typeface="+mn-cs"/>
              </a:rPr>
              <a:t>德意志意识形态</a:t>
            </a:r>
            <a:r>
              <a:rPr kumimoji="0" lang="en-US" altLang="zh-CN" sz="2400" b="0" i="0" u="none" strike="noStrike" kern="1200" cap="none" spc="0" normalizeH="0" baseline="0" noProof="0" dirty="0">
                <a:ln>
                  <a:noFill/>
                </a:ln>
                <a:solidFill>
                  <a:srgbClr val="995A2F"/>
                </a:solidFill>
                <a:effectLst/>
                <a:uLnTx/>
                <a:uFillTx/>
                <a:latin typeface="微软雅黑" panose="020B0503020204020204" pitchFamily="34" charset="-122"/>
                <a:ea typeface="Microsoft YaHei"/>
                <a:cs typeface="+mn-cs"/>
              </a:rPr>
              <a:t>》1845—1846</a:t>
            </a:r>
          </a:p>
        </p:txBody>
      </p:sp>
      <p:sp>
        <p:nvSpPr>
          <p:cNvPr id="20" name="箭头: 五边形 19">
            <a:extLst>
              <a:ext uri="{FF2B5EF4-FFF2-40B4-BE49-F238E27FC236}">
                <a16:creationId xmlns:a16="http://schemas.microsoft.com/office/drawing/2014/main" xmlns="" id="{B091343A-5A14-4030-A22C-04B935E45ABC}"/>
              </a:ext>
            </a:extLst>
          </p:cNvPr>
          <p:cNvSpPr/>
          <p:nvPr/>
        </p:nvSpPr>
        <p:spPr>
          <a:xfrm>
            <a:off x="1652588" y="4425950"/>
            <a:ext cx="4892675" cy="588963"/>
          </a:xfrm>
          <a:prstGeom prst="homePlate">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995A2F"/>
                </a:solidFill>
                <a:effectLst/>
                <a:uLnTx/>
                <a:uFillTx/>
                <a:latin typeface="微软雅黑" panose="020B0503020204020204" pitchFamily="34" charset="-122"/>
                <a:ea typeface="Microsoft YaHei"/>
                <a:cs typeface="+mn-cs"/>
              </a:rPr>
              <a:t>《</a:t>
            </a:r>
            <a:r>
              <a:rPr kumimoji="0" lang="zh-CN" altLang="en-US" sz="2400" b="0" i="0" u="none" strike="noStrike" kern="1200" cap="none" spc="0" normalizeH="0" baseline="0" noProof="0">
                <a:ln>
                  <a:noFill/>
                </a:ln>
                <a:solidFill>
                  <a:srgbClr val="995A2F"/>
                </a:solidFill>
                <a:effectLst/>
                <a:uLnTx/>
                <a:uFillTx/>
                <a:latin typeface="微软雅黑" panose="020B0503020204020204" pitchFamily="34" charset="-122"/>
                <a:ea typeface="Microsoft YaHei"/>
                <a:cs typeface="+mn-cs"/>
              </a:rPr>
              <a:t>哲学的贫困</a:t>
            </a:r>
            <a:r>
              <a:rPr kumimoji="0" lang="en-US" altLang="zh-CN" sz="2400" b="0" i="0" u="none" strike="noStrike" kern="1200" cap="none" spc="0" normalizeH="0" baseline="0" noProof="0">
                <a:ln>
                  <a:noFill/>
                </a:ln>
                <a:solidFill>
                  <a:srgbClr val="995A2F"/>
                </a:solidFill>
                <a:effectLst/>
                <a:uLnTx/>
                <a:uFillTx/>
                <a:latin typeface="微软雅黑" panose="020B0503020204020204" pitchFamily="34" charset="-122"/>
                <a:ea typeface="Microsoft YaHei"/>
                <a:cs typeface="+mn-cs"/>
              </a:rPr>
              <a:t>》1847</a:t>
            </a:r>
          </a:p>
        </p:txBody>
      </p:sp>
      <p:sp>
        <p:nvSpPr>
          <p:cNvPr id="21" name="箭头: 五边形 20">
            <a:extLst>
              <a:ext uri="{FF2B5EF4-FFF2-40B4-BE49-F238E27FC236}">
                <a16:creationId xmlns:a16="http://schemas.microsoft.com/office/drawing/2014/main" xmlns="" id="{F5B419A8-F7B9-4B47-B6AF-A7FBA245191A}"/>
              </a:ext>
            </a:extLst>
          </p:cNvPr>
          <p:cNvSpPr/>
          <p:nvPr/>
        </p:nvSpPr>
        <p:spPr>
          <a:xfrm>
            <a:off x="2020888" y="5510213"/>
            <a:ext cx="4892675" cy="588962"/>
          </a:xfrm>
          <a:prstGeom prst="homePlate">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995A2F"/>
                </a:solidFill>
                <a:effectLst/>
                <a:uLnTx/>
                <a:uFillTx/>
                <a:latin typeface="微软雅黑" panose="020B0503020204020204" pitchFamily="34" charset="-122"/>
                <a:ea typeface="Microsoft YaHei"/>
                <a:cs typeface="+mn-cs"/>
              </a:rPr>
              <a:t>《</a:t>
            </a:r>
            <a:r>
              <a:rPr kumimoji="0" lang="zh-CN" altLang="en-US" sz="2400" b="0" i="0" u="none" strike="noStrike" kern="1200" cap="none" spc="0" normalizeH="0" baseline="0" noProof="0">
                <a:ln>
                  <a:noFill/>
                </a:ln>
                <a:solidFill>
                  <a:srgbClr val="995A2F"/>
                </a:solidFill>
                <a:effectLst/>
                <a:uLnTx/>
                <a:uFillTx/>
                <a:latin typeface="微软雅黑" panose="020B0503020204020204" pitchFamily="34" charset="-122"/>
                <a:ea typeface="Microsoft YaHei"/>
                <a:cs typeface="+mn-cs"/>
              </a:rPr>
              <a:t>共产党宣言</a:t>
            </a:r>
            <a:r>
              <a:rPr kumimoji="0" lang="en-US" altLang="zh-CN" sz="2400" b="0" i="0" u="none" strike="noStrike" kern="1200" cap="none" spc="0" normalizeH="0" baseline="0" noProof="0">
                <a:ln>
                  <a:noFill/>
                </a:ln>
                <a:solidFill>
                  <a:srgbClr val="995A2F"/>
                </a:solidFill>
                <a:effectLst/>
                <a:uLnTx/>
                <a:uFillTx/>
                <a:latin typeface="微软雅黑" panose="020B0503020204020204" pitchFamily="34" charset="-122"/>
                <a:ea typeface="Microsoft YaHei"/>
                <a:cs typeface="+mn-cs"/>
              </a:rPr>
              <a:t>》1848</a:t>
            </a:r>
          </a:p>
        </p:txBody>
      </p:sp>
      <p:sp>
        <p:nvSpPr>
          <p:cNvPr id="26" name="任意多边形 7">
            <a:extLst>
              <a:ext uri="{FF2B5EF4-FFF2-40B4-BE49-F238E27FC236}">
                <a16:creationId xmlns:a16="http://schemas.microsoft.com/office/drawing/2014/main" xmlns="" id="{2E7F66A8-5B5F-4938-8ADC-BAE5129DBF32}"/>
              </a:ext>
            </a:extLst>
          </p:cNvPr>
          <p:cNvSpPr/>
          <p:nvPr/>
        </p:nvSpPr>
        <p:spPr bwMode="auto">
          <a:xfrm>
            <a:off x="8613496" y="2613819"/>
            <a:ext cx="1712912" cy="1630362"/>
          </a:xfrm>
          <a:custGeom>
            <a:avLst/>
            <a:gdLst>
              <a:gd name="connsiteX0" fmla="*/ 0 w 1670835"/>
              <a:gd name="connsiteY0" fmla="*/ 835418 h 1670835"/>
              <a:gd name="connsiteX1" fmla="*/ 835418 w 1670835"/>
              <a:gd name="connsiteY1" fmla="*/ 0 h 1670835"/>
              <a:gd name="connsiteX2" fmla="*/ 1670836 w 1670835"/>
              <a:gd name="connsiteY2" fmla="*/ 835418 h 1670835"/>
              <a:gd name="connsiteX3" fmla="*/ 835418 w 1670835"/>
              <a:gd name="connsiteY3" fmla="*/ 1670836 h 1670835"/>
              <a:gd name="connsiteX4" fmla="*/ 0 w 1670835"/>
              <a:gd name="connsiteY4" fmla="*/ 835418 h 1670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835" h="1670835">
                <a:moveTo>
                  <a:pt x="0" y="835418"/>
                </a:moveTo>
                <a:cubicBezTo>
                  <a:pt x="0" y="374029"/>
                  <a:pt x="374029" y="0"/>
                  <a:pt x="835418" y="0"/>
                </a:cubicBezTo>
                <a:cubicBezTo>
                  <a:pt x="1296807" y="0"/>
                  <a:pt x="1670836" y="374029"/>
                  <a:pt x="1670836" y="835418"/>
                </a:cubicBezTo>
                <a:cubicBezTo>
                  <a:pt x="1670836" y="1296807"/>
                  <a:pt x="1296807" y="1670836"/>
                  <a:pt x="835418" y="1670836"/>
                </a:cubicBezTo>
                <a:cubicBezTo>
                  <a:pt x="374029" y="1670836"/>
                  <a:pt x="0" y="1296807"/>
                  <a:pt x="0" y="835418"/>
                </a:cubicBezTo>
                <a:close/>
              </a:path>
            </a:pathLst>
          </a:custGeom>
          <a:solidFill>
            <a:srgbClr val="995A2F">
              <a:alpha val="9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4688" tIns="244688" rIns="244688" bIns="244688"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15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唯物史观的形成</a:t>
            </a: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任意多边形 32">
            <a:extLst>
              <a:ext uri="{FF2B5EF4-FFF2-40B4-BE49-F238E27FC236}">
                <a16:creationId xmlns:a16="http://schemas.microsoft.com/office/drawing/2014/main" xmlns="" id="{0FE977DF-F75D-48AE-8CD7-31A63908535A}"/>
              </a:ext>
            </a:extLst>
          </p:cNvPr>
          <p:cNvSpPr/>
          <p:nvPr/>
        </p:nvSpPr>
        <p:spPr bwMode="auto">
          <a:xfrm>
            <a:off x="8665883" y="4758531"/>
            <a:ext cx="1712913" cy="1630363"/>
          </a:xfrm>
          <a:custGeom>
            <a:avLst/>
            <a:gdLst>
              <a:gd name="connsiteX0" fmla="*/ 0 w 1670835"/>
              <a:gd name="connsiteY0" fmla="*/ 835418 h 1670835"/>
              <a:gd name="connsiteX1" fmla="*/ 835418 w 1670835"/>
              <a:gd name="connsiteY1" fmla="*/ 0 h 1670835"/>
              <a:gd name="connsiteX2" fmla="*/ 1670836 w 1670835"/>
              <a:gd name="connsiteY2" fmla="*/ 835418 h 1670835"/>
              <a:gd name="connsiteX3" fmla="*/ 835418 w 1670835"/>
              <a:gd name="connsiteY3" fmla="*/ 1670836 h 1670835"/>
              <a:gd name="connsiteX4" fmla="*/ 0 w 1670835"/>
              <a:gd name="connsiteY4" fmla="*/ 835418 h 1670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835" h="1670835">
                <a:moveTo>
                  <a:pt x="0" y="835418"/>
                </a:moveTo>
                <a:cubicBezTo>
                  <a:pt x="0" y="374029"/>
                  <a:pt x="374029" y="0"/>
                  <a:pt x="835418" y="0"/>
                </a:cubicBezTo>
                <a:cubicBezTo>
                  <a:pt x="1296807" y="0"/>
                  <a:pt x="1670836" y="374029"/>
                  <a:pt x="1670836" y="835418"/>
                </a:cubicBezTo>
                <a:cubicBezTo>
                  <a:pt x="1670836" y="1296807"/>
                  <a:pt x="1296807" y="1670836"/>
                  <a:pt x="835418" y="1670836"/>
                </a:cubicBezTo>
                <a:cubicBezTo>
                  <a:pt x="374029" y="1670836"/>
                  <a:pt x="0" y="1296807"/>
                  <a:pt x="0" y="835418"/>
                </a:cubicBezTo>
                <a:close/>
              </a:path>
            </a:pathLst>
          </a:custGeom>
          <a:solidFill>
            <a:srgbClr val="995A2F">
              <a:alpha val="9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44688" tIns="244688" rIns="244688" bIns="244688" anchor="ctr"/>
          <a:lstStyle>
            <a:lvl1pPr defTabSz="800100" eaLnBrk="0" hangingPunct="0">
              <a:defRPr>
                <a:solidFill>
                  <a:schemeClr val="tx1"/>
                </a:solidFill>
                <a:latin typeface="Arial" panose="020B0604020202020204" pitchFamily="34" charset="0"/>
                <a:ea typeface="微软雅黑" panose="020B0503020204020204" pitchFamily="34" charset="-122"/>
              </a:defRPr>
            </a:lvl1pPr>
            <a:lvl2pPr defTabSz="800100" eaLnBrk="0" hangingPunct="0">
              <a:defRPr>
                <a:solidFill>
                  <a:schemeClr val="tx1"/>
                </a:solidFill>
                <a:latin typeface="Arial" panose="020B0604020202020204" pitchFamily="34" charset="0"/>
                <a:ea typeface="微软雅黑" panose="020B0503020204020204" pitchFamily="34" charset="-122"/>
              </a:defRPr>
            </a:lvl2pPr>
            <a:lvl3pPr defTabSz="800100" eaLnBrk="0" hangingPunct="0">
              <a:defRPr>
                <a:solidFill>
                  <a:schemeClr val="tx1"/>
                </a:solidFill>
                <a:latin typeface="Arial" panose="020B0604020202020204" pitchFamily="34" charset="0"/>
                <a:ea typeface="微软雅黑" panose="020B0503020204020204" pitchFamily="34" charset="-122"/>
              </a:defRPr>
            </a:lvl3pPr>
            <a:lvl4pPr defTabSz="800100" eaLnBrk="0" hangingPunct="0">
              <a:defRPr>
                <a:solidFill>
                  <a:schemeClr val="tx1"/>
                </a:solidFill>
                <a:latin typeface="Arial" panose="020B0604020202020204" pitchFamily="34" charset="0"/>
                <a:ea typeface="微软雅黑" panose="020B0503020204020204" pitchFamily="34" charset="-122"/>
              </a:defRPr>
            </a:lvl4pPr>
            <a:lvl5pPr defTabSz="800100" eaLnBrk="0" hangingPunct="0">
              <a:defRPr>
                <a:solidFill>
                  <a:schemeClr val="tx1"/>
                </a:solidFill>
                <a:latin typeface="Arial" panose="020B0604020202020204" pitchFamily="34" charset="0"/>
                <a:ea typeface="微软雅黑" panose="020B0503020204020204" pitchFamily="34" charset="-122"/>
              </a:defRPr>
            </a:lvl5pPr>
            <a:lvl6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15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马克思主义的诞生</a:t>
            </a:r>
          </a:p>
        </p:txBody>
      </p:sp>
      <p:sp>
        <p:nvSpPr>
          <p:cNvPr id="23" name="任意多边形 6">
            <a:extLst>
              <a:ext uri="{FF2B5EF4-FFF2-40B4-BE49-F238E27FC236}">
                <a16:creationId xmlns:a16="http://schemas.microsoft.com/office/drawing/2014/main" xmlns="" id="{946B61EF-A00C-40E8-9281-8117E627CACC}"/>
              </a:ext>
            </a:extLst>
          </p:cNvPr>
          <p:cNvSpPr/>
          <p:nvPr/>
        </p:nvSpPr>
        <p:spPr bwMode="auto">
          <a:xfrm>
            <a:off x="7602538" y="3494088"/>
            <a:ext cx="484187" cy="311150"/>
          </a:xfrm>
          <a:custGeom>
            <a:avLst/>
            <a:gdLst>
              <a:gd name="connsiteX0" fmla="*/ 0 w 265662"/>
              <a:gd name="connsiteY0" fmla="*/ 62155 h 310775"/>
              <a:gd name="connsiteX1" fmla="*/ 132831 w 265662"/>
              <a:gd name="connsiteY1" fmla="*/ 62155 h 310775"/>
              <a:gd name="connsiteX2" fmla="*/ 132831 w 265662"/>
              <a:gd name="connsiteY2" fmla="*/ 0 h 310775"/>
              <a:gd name="connsiteX3" fmla="*/ 265662 w 265662"/>
              <a:gd name="connsiteY3" fmla="*/ 155388 h 310775"/>
              <a:gd name="connsiteX4" fmla="*/ 132831 w 265662"/>
              <a:gd name="connsiteY4" fmla="*/ 310775 h 310775"/>
              <a:gd name="connsiteX5" fmla="*/ 132831 w 265662"/>
              <a:gd name="connsiteY5" fmla="*/ 248620 h 310775"/>
              <a:gd name="connsiteX6" fmla="*/ 0 w 265662"/>
              <a:gd name="connsiteY6" fmla="*/ 248620 h 310775"/>
              <a:gd name="connsiteX7" fmla="*/ 0 w 265662"/>
              <a:gd name="connsiteY7" fmla="*/ 62155 h 31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662" h="310775">
                <a:moveTo>
                  <a:pt x="0" y="62155"/>
                </a:moveTo>
                <a:lnTo>
                  <a:pt x="132831" y="62155"/>
                </a:lnTo>
                <a:lnTo>
                  <a:pt x="132831" y="0"/>
                </a:lnTo>
                <a:lnTo>
                  <a:pt x="265662" y="155388"/>
                </a:lnTo>
                <a:lnTo>
                  <a:pt x="132831" y="310775"/>
                </a:lnTo>
                <a:lnTo>
                  <a:pt x="132831" y="248620"/>
                </a:lnTo>
                <a:lnTo>
                  <a:pt x="0" y="248620"/>
                </a:lnTo>
                <a:lnTo>
                  <a:pt x="0" y="62155"/>
                </a:lnTo>
                <a:close/>
              </a:path>
            </a:pathLst>
          </a:custGeom>
          <a:solidFill>
            <a:srgbClr val="995A2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62155" rIns="79699" bIns="62155" anchor="ctr"/>
          <a:lstStyle>
            <a:lvl1pPr defTabSz="577850" eaLnBrk="0" hangingPunct="0">
              <a:defRPr>
                <a:solidFill>
                  <a:schemeClr val="tx1"/>
                </a:solidFill>
                <a:latin typeface="Arial" panose="020B0604020202020204" pitchFamily="34" charset="0"/>
                <a:ea typeface="微软雅黑" panose="020B0503020204020204" pitchFamily="34" charset="-122"/>
              </a:defRPr>
            </a:lvl1pPr>
            <a:lvl2pPr defTabSz="577850" eaLnBrk="0" hangingPunct="0">
              <a:defRPr>
                <a:solidFill>
                  <a:schemeClr val="tx1"/>
                </a:solidFill>
                <a:latin typeface="Arial" panose="020B0604020202020204" pitchFamily="34" charset="0"/>
                <a:ea typeface="微软雅黑" panose="020B0503020204020204" pitchFamily="34" charset="-122"/>
              </a:defRPr>
            </a:lvl2pPr>
            <a:lvl3pPr defTabSz="577850" eaLnBrk="0" hangingPunct="0">
              <a:defRPr>
                <a:solidFill>
                  <a:schemeClr val="tx1"/>
                </a:solidFill>
                <a:latin typeface="Arial" panose="020B0604020202020204" pitchFamily="34" charset="0"/>
                <a:ea typeface="微软雅黑" panose="020B0503020204020204" pitchFamily="34" charset="-122"/>
              </a:defRPr>
            </a:lvl3pPr>
            <a:lvl4pPr defTabSz="577850" eaLnBrk="0" hangingPunct="0">
              <a:defRPr>
                <a:solidFill>
                  <a:schemeClr val="tx1"/>
                </a:solidFill>
                <a:latin typeface="Arial" panose="020B0604020202020204" pitchFamily="34" charset="0"/>
                <a:ea typeface="微软雅黑" panose="020B0503020204020204" pitchFamily="34" charset="-122"/>
              </a:defRPr>
            </a:lvl4pPr>
            <a:lvl5pPr defTabSz="577850" eaLnBrk="0" hangingPunct="0">
              <a:defRPr>
                <a:solidFill>
                  <a:schemeClr val="tx1"/>
                </a:solidFill>
                <a:latin typeface="Arial" panose="020B0604020202020204" pitchFamily="34" charset="0"/>
                <a:ea typeface="微软雅黑" panose="020B0503020204020204" pitchFamily="34" charset="-122"/>
              </a:defRPr>
            </a:lvl5pPr>
            <a:lvl6pPr defTabSz="5778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5778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5778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5778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任意多边形 31">
            <a:extLst>
              <a:ext uri="{FF2B5EF4-FFF2-40B4-BE49-F238E27FC236}">
                <a16:creationId xmlns:a16="http://schemas.microsoft.com/office/drawing/2014/main" xmlns="" id="{7BE1CDB5-61F4-4CCC-B2BA-80E75881949A}"/>
              </a:ext>
            </a:extLst>
          </p:cNvPr>
          <p:cNvSpPr/>
          <p:nvPr/>
        </p:nvSpPr>
        <p:spPr bwMode="auto">
          <a:xfrm>
            <a:off x="7816850" y="5549900"/>
            <a:ext cx="484188" cy="311150"/>
          </a:xfrm>
          <a:custGeom>
            <a:avLst/>
            <a:gdLst>
              <a:gd name="connsiteX0" fmla="*/ 0 w 265662"/>
              <a:gd name="connsiteY0" fmla="*/ 62155 h 310775"/>
              <a:gd name="connsiteX1" fmla="*/ 132831 w 265662"/>
              <a:gd name="connsiteY1" fmla="*/ 62155 h 310775"/>
              <a:gd name="connsiteX2" fmla="*/ 132831 w 265662"/>
              <a:gd name="connsiteY2" fmla="*/ 0 h 310775"/>
              <a:gd name="connsiteX3" fmla="*/ 265662 w 265662"/>
              <a:gd name="connsiteY3" fmla="*/ 155388 h 310775"/>
              <a:gd name="connsiteX4" fmla="*/ 132831 w 265662"/>
              <a:gd name="connsiteY4" fmla="*/ 310775 h 310775"/>
              <a:gd name="connsiteX5" fmla="*/ 132831 w 265662"/>
              <a:gd name="connsiteY5" fmla="*/ 248620 h 310775"/>
              <a:gd name="connsiteX6" fmla="*/ 0 w 265662"/>
              <a:gd name="connsiteY6" fmla="*/ 248620 h 310775"/>
              <a:gd name="connsiteX7" fmla="*/ 0 w 265662"/>
              <a:gd name="connsiteY7" fmla="*/ 62155 h 31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662" h="310775">
                <a:moveTo>
                  <a:pt x="0" y="62155"/>
                </a:moveTo>
                <a:lnTo>
                  <a:pt x="132831" y="62155"/>
                </a:lnTo>
                <a:lnTo>
                  <a:pt x="132831" y="0"/>
                </a:lnTo>
                <a:lnTo>
                  <a:pt x="265662" y="155388"/>
                </a:lnTo>
                <a:lnTo>
                  <a:pt x="132831" y="310775"/>
                </a:lnTo>
                <a:lnTo>
                  <a:pt x="132831" y="248620"/>
                </a:lnTo>
                <a:lnTo>
                  <a:pt x="0" y="248620"/>
                </a:lnTo>
                <a:lnTo>
                  <a:pt x="0" y="62155"/>
                </a:lnTo>
                <a:close/>
              </a:path>
            </a:pathLst>
          </a:custGeom>
          <a:solidFill>
            <a:srgbClr val="995A2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62155" rIns="79699" bIns="62155" anchor="ctr"/>
          <a:lstStyle>
            <a:lvl1pPr defTabSz="577850" eaLnBrk="0" hangingPunct="0">
              <a:defRPr>
                <a:solidFill>
                  <a:schemeClr val="tx1"/>
                </a:solidFill>
                <a:latin typeface="Arial" panose="020B0604020202020204" pitchFamily="34" charset="0"/>
                <a:ea typeface="微软雅黑" panose="020B0503020204020204" pitchFamily="34" charset="-122"/>
              </a:defRPr>
            </a:lvl1pPr>
            <a:lvl2pPr defTabSz="577850" eaLnBrk="0" hangingPunct="0">
              <a:defRPr>
                <a:solidFill>
                  <a:schemeClr val="tx1"/>
                </a:solidFill>
                <a:latin typeface="Arial" panose="020B0604020202020204" pitchFamily="34" charset="0"/>
                <a:ea typeface="微软雅黑" panose="020B0503020204020204" pitchFamily="34" charset="-122"/>
              </a:defRPr>
            </a:lvl2pPr>
            <a:lvl3pPr defTabSz="577850" eaLnBrk="0" hangingPunct="0">
              <a:defRPr>
                <a:solidFill>
                  <a:schemeClr val="tx1"/>
                </a:solidFill>
                <a:latin typeface="Arial" panose="020B0604020202020204" pitchFamily="34" charset="0"/>
                <a:ea typeface="微软雅黑" panose="020B0503020204020204" pitchFamily="34" charset="-122"/>
              </a:defRPr>
            </a:lvl3pPr>
            <a:lvl4pPr defTabSz="577850" eaLnBrk="0" hangingPunct="0">
              <a:defRPr>
                <a:solidFill>
                  <a:schemeClr val="tx1"/>
                </a:solidFill>
                <a:latin typeface="Arial" panose="020B0604020202020204" pitchFamily="34" charset="0"/>
                <a:ea typeface="微软雅黑" panose="020B0503020204020204" pitchFamily="34" charset="-122"/>
              </a:defRPr>
            </a:lvl4pPr>
            <a:lvl5pPr defTabSz="577850" eaLnBrk="0" hangingPunct="0">
              <a:defRPr>
                <a:solidFill>
                  <a:schemeClr val="tx1"/>
                </a:solidFill>
                <a:latin typeface="Arial" panose="020B0604020202020204" pitchFamily="34" charset="0"/>
                <a:ea typeface="微软雅黑" panose="020B0503020204020204" pitchFamily="34" charset="-122"/>
              </a:defRPr>
            </a:lvl5pPr>
            <a:lvl6pPr defTabSz="5778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5778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5778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5778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任意多边形 4">
            <a:extLst>
              <a:ext uri="{FF2B5EF4-FFF2-40B4-BE49-F238E27FC236}">
                <a16:creationId xmlns:a16="http://schemas.microsoft.com/office/drawing/2014/main" xmlns="" id="{A08DD113-D8CC-4134-A722-300624B2FA8F}"/>
              </a:ext>
            </a:extLst>
          </p:cNvPr>
          <p:cNvSpPr/>
          <p:nvPr/>
        </p:nvSpPr>
        <p:spPr bwMode="auto">
          <a:xfrm>
            <a:off x="3813828" y="2791741"/>
            <a:ext cx="484188" cy="484188"/>
          </a:xfrm>
          <a:custGeom>
            <a:avLst/>
            <a:gdLst>
              <a:gd name="connsiteX0" fmla="*/ 64226 w 484542"/>
              <a:gd name="connsiteY0" fmla="*/ 185289 h 484542"/>
              <a:gd name="connsiteX1" fmla="*/ 185289 w 484542"/>
              <a:gd name="connsiteY1" fmla="*/ 185289 h 484542"/>
              <a:gd name="connsiteX2" fmla="*/ 185289 w 484542"/>
              <a:gd name="connsiteY2" fmla="*/ 64226 h 484542"/>
              <a:gd name="connsiteX3" fmla="*/ 299253 w 484542"/>
              <a:gd name="connsiteY3" fmla="*/ 64226 h 484542"/>
              <a:gd name="connsiteX4" fmla="*/ 299253 w 484542"/>
              <a:gd name="connsiteY4" fmla="*/ 185289 h 484542"/>
              <a:gd name="connsiteX5" fmla="*/ 420316 w 484542"/>
              <a:gd name="connsiteY5" fmla="*/ 185289 h 484542"/>
              <a:gd name="connsiteX6" fmla="*/ 420316 w 484542"/>
              <a:gd name="connsiteY6" fmla="*/ 299253 h 484542"/>
              <a:gd name="connsiteX7" fmla="*/ 299253 w 484542"/>
              <a:gd name="connsiteY7" fmla="*/ 299253 h 484542"/>
              <a:gd name="connsiteX8" fmla="*/ 299253 w 484542"/>
              <a:gd name="connsiteY8" fmla="*/ 420316 h 484542"/>
              <a:gd name="connsiteX9" fmla="*/ 185289 w 484542"/>
              <a:gd name="connsiteY9" fmla="*/ 420316 h 484542"/>
              <a:gd name="connsiteX10" fmla="*/ 185289 w 484542"/>
              <a:gd name="connsiteY10" fmla="*/ 299253 h 484542"/>
              <a:gd name="connsiteX11" fmla="*/ 64226 w 484542"/>
              <a:gd name="connsiteY11" fmla="*/ 299253 h 484542"/>
              <a:gd name="connsiteX12" fmla="*/ 64226 w 484542"/>
              <a:gd name="connsiteY12" fmla="*/ 185289 h 48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4542" h="484542">
                <a:moveTo>
                  <a:pt x="64226" y="185289"/>
                </a:moveTo>
                <a:lnTo>
                  <a:pt x="185289" y="185289"/>
                </a:lnTo>
                <a:lnTo>
                  <a:pt x="185289" y="64226"/>
                </a:lnTo>
                <a:lnTo>
                  <a:pt x="299253" y="64226"/>
                </a:lnTo>
                <a:lnTo>
                  <a:pt x="299253" y="185289"/>
                </a:lnTo>
                <a:lnTo>
                  <a:pt x="420316" y="185289"/>
                </a:lnTo>
                <a:lnTo>
                  <a:pt x="420316" y="299253"/>
                </a:lnTo>
                <a:lnTo>
                  <a:pt x="299253" y="299253"/>
                </a:lnTo>
                <a:lnTo>
                  <a:pt x="299253" y="420316"/>
                </a:lnTo>
                <a:lnTo>
                  <a:pt x="185289" y="420316"/>
                </a:lnTo>
                <a:lnTo>
                  <a:pt x="185289" y="299253"/>
                </a:lnTo>
                <a:lnTo>
                  <a:pt x="64226" y="299253"/>
                </a:lnTo>
                <a:lnTo>
                  <a:pt x="64226" y="185289"/>
                </a:lnTo>
                <a:close/>
              </a:path>
            </a:pathLst>
          </a:custGeom>
          <a:solidFill>
            <a:srgbClr val="995A2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64226" tIns="185289" rIns="64226" bIns="185289" anchor="ctr"/>
          <a:lstStyle>
            <a:lvl1pPr defTabSz="355600" eaLnBrk="0" hangingPunct="0">
              <a:defRPr>
                <a:solidFill>
                  <a:schemeClr val="tx1"/>
                </a:solidFill>
                <a:latin typeface="Arial" panose="020B0604020202020204" pitchFamily="34" charset="0"/>
                <a:ea typeface="微软雅黑" panose="020B0503020204020204" pitchFamily="34" charset="-122"/>
              </a:defRPr>
            </a:lvl1pPr>
            <a:lvl2pPr defTabSz="355600" eaLnBrk="0" hangingPunct="0">
              <a:defRPr>
                <a:solidFill>
                  <a:schemeClr val="tx1"/>
                </a:solidFill>
                <a:latin typeface="Arial" panose="020B0604020202020204" pitchFamily="34" charset="0"/>
                <a:ea typeface="微软雅黑" panose="020B0503020204020204" pitchFamily="34" charset="-122"/>
              </a:defRPr>
            </a:lvl2pPr>
            <a:lvl3pPr defTabSz="355600" eaLnBrk="0" hangingPunct="0">
              <a:defRPr>
                <a:solidFill>
                  <a:schemeClr val="tx1"/>
                </a:solidFill>
                <a:latin typeface="Arial" panose="020B0604020202020204" pitchFamily="34" charset="0"/>
                <a:ea typeface="微软雅黑" panose="020B0503020204020204" pitchFamily="34" charset="-122"/>
              </a:defRPr>
            </a:lvl3pPr>
            <a:lvl4pPr defTabSz="355600" eaLnBrk="0" hangingPunct="0">
              <a:defRPr>
                <a:solidFill>
                  <a:schemeClr val="tx1"/>
                </a:solidFill>
                <a:latin typeface="Arial" panose="020B0604020202020204" pitchFamily="34" charset="0"/>
                <a:ea typeface="微软雅黑" panose="020B0503020204020204" pitchFamily="34" charset="-122"/>
              </a:defRPr>
            </a:lvl4pPr>
            <a:lvl5pPr defTabSz="355600" eaLnBrk="0" hangingPunct="0">
              <a:defRPr>
                <a:solidFill>
                  <a:schemeClr val="tx1"/>
                </a:solidFill>
                <a:latin typeface="Arial" panose="020B0604020202020204" pitchFamily="34" charset="0"/>
                <a:ea typeface="微软雅黑" panose="020B0503020204020204" pitchFamily="34" charset="-122"/>
              </a:defRPr>
            </a:lvl5pPr>
            <a:lvl6pPr defTabSz="355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355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355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355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355600" rtl="0" eaLnBrk="1" fontAlgn="base" latinLnBrk="0" hangingPunct="1">
              <a:lnSpc>
                <a:spcPct val="90000"/>
              </a:lnSpc>
              <a:spcBef>
                <a:spcPct val="0"/>
              </a:spcBef>
              <a:spcAft>
                <a:spcPct val="35000"/>
              </a:spcAft>
              <a:buClrTx/>
              <a:buSzTx/>
              <a:buFontTx/>
              <a:buNone/>
              <a:tabLst/>
              <a:defRPr/>
            </a:pPr>
            <a:endParaRPr kumimoji="0" lang="zh-CN" altLang="en-US" sz="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1" name="任意多边形 30">
            <a:extLst>
              <a:ext uri="{FF2B5EF4-FFF2-40B4-BE49-F238E27FC236}">
                <a16:creationId xmlns:a16="http://schemas.microsoft.com/office/drawing/2014/main" xmlns="" id="{4EBBE447-BC6C-4091-89FA-887A19598D14}"/>
              </a:ext>
            </a:extLst>
          </p:cNvPr>
          <p:cNvSpPr/>
          <p:nvPr/>
        </p:nvSpPr>
        <p:spPr bwMode="auto">
          <a:xfrm>
            <a:off x="3856831" y="3935413"/>
            <a:ext cx="484188" cy="484188"/>
          </a:xfrm>
          <a:custGeom>
            <a:avLst/>
            <a:gdLst>
              <a:gd name="connsiteX0" fmla="*/ 64226 w 484542"/>
              <a:gd name="connsiteY0" fmla="*/ 185289 h 484542"/>
              <a:gd name="connsiteX1" fmla="*/ 185289 w 484542"/>
              <a:gd name="connsiteY1" fmla="*/ 185289 h 484542"/>
              <a:gd name="connsiteX2" fmla="*/ 185289 w 484542"/>
              <a:gd name="connsiteY2" fmla="*/ 64226 h 484542"/>
              <a:gd name="connsiteX3" fmla="*/ 299253 w 484542"/>
              <a:gd name="connsiteY3" fmla="*/ 64226 h 484542"/>
              <a:gd name="connsiteX4" fmla="*/ 299253 w 484542"/>
              <a:gd name="connsiteY4" fmla="*/ 185289 h 484542"/>
              <a:gd name="connsiteX5" fmla="*/ 420316 w 484542"/>
              <a:gd name="connsiteY5" fmla="*/ 185289 h 484542"/>
              <a:gd name="connsiteX6" fmla="*/ 420316 w 484542"/>
              <a:gd name="connsiteY6" fmla="*/ 299253 h 484542"/>
              <a:gd name="connsiteX7" fmla="*/ 299253 w 484542"/>
              <a:gd name="connsiteY7" fmla="*/ 299253 h 484542"/>
              <a:gd name="connsiteX8" fmla="*/ 299253 w 484542"/>
              <a:gd name="connsiteY8" fmla="*/ 420316 h 484542"/>
              <a:gd name="connsiteX9" fmla="*/ 185289 w 484542"/>
              <a:gd name="connsiteY9" fmla="*/ 420316 h 484542"/>
              <a:gd name="connsiteX10" fmla="*/ 185289 w 484542"/>
              <a:gd name="connsiteY10" fmla="*/ 299253 h 484542"/>
              <a:gd name="connsiteX11" fmla="*/ 64226 w 484542"/>
              <a:gd name="connsiteY11" fmla="*/ 299253 h 484542"/>
              <a:gd name="connsiteX12" fmla="*/ 64226 w 484542"/>
              <a:gd name="connsiteY12" fmla="*/ 185289 h 48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4542" h="484542">
                <a:moveTo>
                  <a:pt x="64226" y="185289"/>
                </a:moveTo>
                <a:lnTo>
                  <a:pt x="185289" y="185289"/>
                </a:lnTo>
                <a:lnTo>
                  <a:pt x="185289" y="64226"/>
                </a:lnTo>
                <a:lnTo>
                  <a:pt x="299253" y="64226"/>
                </a:lnTo>
                <a:lnTo>
                  <a:pt x="299253" y="185289"/>
                </a:lnTo>
                <a:lnTo>
                  <a:pt x="420316" y="185289"/>
                </a:lnTo>
                <a:lnTo>
                  <a:pt x="420316" y="299253"/>
                </a:lnTo>
                <a:lnTo>
                  <a:pt x="299253" y="299253"/>
                </a:lnTo>
                <a:lnTo>
                  <a:pt x="299253" y="420316"/>
                </a:lnTo>
                <a:lnTo>
                  <a:pt x="185289" y="420316"/>
                </a:lnTo>
                <a:lnTo>
                  <a:pt x="185289" y="299253"/>
                </a:lnTo>
                <a:lnTo>
                  <a:pt x="64226" y="299253"/>
                </a:lnTo>
                <a:lnTo>
                  <a:pt x="64226" y="185289"/>
                </a:lnTo>
                <a:close/>
              </a:path>
            </a:pathLst>
          </a:custGeom>
          <a:solidFill>
            <a:srgbClr val="995A2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64226" tIns="185289" rIns="64226" bIns="185289" anchor="ctr"/>
          <a:lstStyle>
            <a:lvl1pPr defTabSz="355600" eaLnBrk="0" hangingPunct="0">
              <a:defRPr>
                <a:solidFill>
                  <a:schemeClr val="tx1"/>
                </a:solidFill>
                <a:latin typeface="Arial" panose="020B0604020202020204" pitchFamily="34" charset="0"/>
                <a:ea typeface="微软雅黑" panose="020B0503020204020204" pitchFamily="34" charset="-122"/>
              </a:defRPr>
            </a:lvl1pPr>
            <a:lvl2pPr defTabSz="355600" eaLnBrk="0" hangingPunct="0">
              <a:defRPr>
                <a:solidFill>
                  <a:schemeClr val="tx1"/>
                </a:solidFill>
                <a:latin typeface="Arial" panose="020B0604020202020204" pitchFamily="34" charset="0"/>
                <a:ea typeface="微软雅黑" panose="020B0503020204020204" pitchFamily="34" charset="-122"/>
              </a:defRPr>
            </a:lvl2pPr>
            <a:lvl3pPr defTabSz="355600" eaLnBrk="0" hangingPunct="0">
              <a:defRPr>
                <a:solidFill>
                  <a:schemeClr val="tx1"/>
                </a:solidFill>
                <a:latin typeface="Arial" panose="020B0604020202020204" pitchFamily="34" charset="0"/>
                <a:ea typeface="微软雅黑" panose="020B0503020204020204" pitchFamily="34" charset="-122"/>
              </a:defRPr>
            </a:lvl3pPr>
            <a:lvl4pPr defTabSz="355600" eaLnBrk="0" hangingPunct="0">
              <a:defRPr>
                <a:solidFill>
                  <a:schemeClr val="tx1"/>
                </a:solidFill>
                <a:latin typeface="Arial" panose="020B0604020202020204" pitchFamily="34" charset="0"/>
                <a:ea typeface="微软雅黑" panose="020B0503020204020204" pitchFamily="34" charset="-122"/>
              </a:defRPr>
            </a:lvl4pPr>
            <a:lvl5pPr defTabSz="355600" eaLnBrk="0" hangingPunct="0">
              <a:defRPr>
                <a:solidFill>
                  <a:schemeClr val="tx1"/>
                </a:solidFill>
                <a:latin typeface="Arial" panose="020B0604020202020204" pitchFamily="34" charset="0"/>
                <a:ea typeface="微软雅黑" panose="020B0503020204020204" pitchFamily="34" charset="-122"/>
              </a:defRPr>
            </a:lvl5pPr>
            <a:lvl6pPr defTabSz="355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defTabSz="355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defTabSz="355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defTabSz="355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355600" rtl="0" eaLnBrk="1" fontAlgn="base" latinLnBrk="0" hangingPunct="1">
              <a:lnSpc>
                <a:spcPct val="90000"/>
              </a:lnSpc>
              <a:spcBef>
                <a:spcPct val="0"/>
              </a:spcBef>
              <a:spcAft>
                <a:spcPct val="35000"/>
              </a:spcAft>
              <a:buClrTx/>
              <a:buSzTx/>
              <a:buFontTx/>
              <a:buNone/>
              <a:tabLst/>
              <a:defRPr/>
            </a:pPr>
            <a:endParaRPr kumimoji="0" lang="zh-CN" altLang="en-US" sz="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xmlns="" id="{9D53EC93-F47E-4C26-BCDD-F9B77CDBE3F5}"/>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sp>
        <p:nvSpPr>
          <p:cNvPr id="34" name="矩形 4">
            <a:extLst>
              <a:ext uri="{FF2B5EF4-FFF2-40B4-BE49-F238E27FC236}">
                <a16:creationId xmlns:a16="http://schemas.microsoft.com/office/drawing/2014/main" xmlns="" id="{4658257B-82C6-42A6-8932-F5D46B85D9F1}"/>
              </a:ext>
            </a:extLst>
          </p:cNvPr>
          <p:cNvSpPr>
            <a:spLocks noChangeArrowheads="1"/>
          </p:cNvSpPr>
          <p:nvPr/>
        </p:nvSpPr>
        <p:spPr bwMode="auto">
          <a:xfrm>
            <a:off x="4292452" y="1292311"/>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C87E4C"/>
                </a:solidFill>
              </a:rPr>
              <a:t>马克思主义产生的标志</a:t>
            </a:r>
          </a:p>
        </p:txBody>
      </p:sp>
    </p:spTree>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1" name="文本框 2">
            <a:extLst>
              <a:ext uri="{FF2B5EF4-FFF2-40B4-BE49-F238E27FC236}">
                <a16:creationId xmlns:a16="http://schemas.microsoft.com/office/drawing/2014/main" xmlns="" id="{E977DAA5-BE3A-47BA-9A9C-1A086C665AE1}"/>
              </a:ext>
            </a:extLst>
          </p:cNvPr>
          <p:cNvSpPr txBox="1">
            <a:spLocks noChangeArrowheads="1"/>
          </p:cNvSpPr>
          <p:nvPr/>
        </p:nvSpPr>
        <p:spPr bwMode="auto">
          <a:xfrm>
            <a:off x="1263346" y="5458479"/>
            <a:ext cx="10280954"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十月革命胜利后，列宁对于经济文化相对落后国家如何向社会主义过渡和如何建设社会主义作了有益的</a:t>
            </a:r>
            <a:r>
              <a:rPr lang="zh-CN" altLang="en-US" sz="2400" b="1" dirty="0">
                <a:solidFill>
                  <a:prstClr val="black"/>
                </a:solidFill>
                <a:latin typeface="微软雅黑" panose="020B0503020204020204" pitchFamily="34" charset="-122"/>
              </a:rPr>
              <a:t>探索</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pic>
        <p:nvPicPr>
          <p:cNvPr id="14" name="Picture 8">
            <a:extLst>
              <a:ext uri="{FF2B5EF4-FFF2-40B4-BE49-F238E27FC236}">
                <a16:creationId xmlns:a16="http://schemas.microsoft.com/office/drawing/2014/main" xmlns="" id="{55C092D4-D1A2-41EE-A797-D3B1E8A6E0D4}"/>
              </a:ext>
            </a:extLst>
          </p:cNvPr>
          <p:cNvPicPr>
            <a:picLocks noChangeAspect="1" noChangeArrowheads="1"/>
          </p:cNvPicPr>
          <p:nvPr/>
        </p:nvPicPr>
        <p:blipFill>
          <a:blip r:embed="rId2"/>
          <a:srcRect/>
          <a:stretch>
            <a:fillRect/>
          </a:stretch>
        </p:blipFill>
        <p:spPr bwMode="auto">
          <a:xfrm>
            <a:off x="7851673" y="2019611"/>
            <a:ext cx="3839123" cy="26285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xmlns="" id="{1C2EB39C-B3D5-4D42-AE41-F070532FA8D8}"/>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11" name="组合 10">
            <a:extLst>
              <a:ext uri="{FF2B5EF4-FFF2-40B4-BE49-F238E27FC236}">
                <a16:creationId xmlns:a16="http://schemas.microsoft.com/office/drawing/2014/main" xmlns="" id="{47AEE207-BD1B-4F0D-9166-E2D71EB30BCE}"/>
              </a:ext>
            </a:extLst>
          </p:cNvPr>
          <p:cNvGrpSpPr/>
          <p:nvPr/>
        </p:nvGrpSpPr>
        <p:grpSpPr>
          <a:xfrm>
            <a:off x="513058" y="1753477"/>
            <a:ext cx="6948897" cy="3351046"/>
            <a:chOff x="2555283" y="2041861"/>
            <a:chExt cx="6280407" cy="3351046"/>
          </a:xfrm>
        </p:grpSpPr>
        <p:grpSp>
          <p:nvGrpSpPr>
            <p:cNvPr id="12" name="组合 11">
              <a:extLst>
                <a:ext uri="{FF2B5EF4-FFF2-40B4-BE49-F238E27FC236}">
                  <a16:creationId xmlns:a16="http://schemas.microsoft.com/office/drawing/2014/main" xmlns="" id="{D55867B6-0FD4-4044-95CA-2F6D700E5CA3}"/>
                </a:ext>
              </a:extLst>
            </p:cNvPr>
            <p:cNvGrpSpPr/>
            <p:nvPr/>
          </p:nvGrpSpPr>
          <p:grpSpPr>
            <a:xfrm>
              <a:off x="2555283" y="2041862"/>
              <a:ext cx="6280407" cy="2124830"/>
              <a:chOff x="2857663" y="2041862"/>
              <a:chExt cx="6280407" cy="2124830"/>
            </a:xfrm>
          </p:grpSpPr>
          <p:grpSp>
            <p:nvGrpSpPr>
              <p:cNvPr id="17" name="组合 16">
                <a:extLst>
                  <a:ext uri="{FF2B5EF4-FFF2-40B4-BE49-F238E27FC236}">
                    <a16:creationId xmlns:a16="http://schemas.microsoft.com/office/drawing/2014/main" xmlns="" id="{BF348D18-5253-4ECA-AF68-4AA7AD1AA815}"/>
                  </a:ext>
                </a:extLst>
              </p:cNvPr>
              <p:cNvGrpSpPr/>
              <p:nvPr/>
            </p:nvGrpSpPr>
            <p:grpSpPr>
              <a:xfrm>
                <a:off x="2857663" y="2041862"/>
                <a:ext cx="6280407" cy="2124830"/>
                <a:chOff x="3227152" y="2012405"/>
                <a:chExt cx="6281856" cy="2125322"/>
              </a:xfrm>
            </p:grpSpPr>
            <p:cxnSp>
              <p:nvCxnSpPr>
                <p:cNvPr id="19" name="Elbow Connector 53">
                  <a:extLst>
                    <a:ext uri="{FF2B5EF4-FFF2-40B4-BE49-F238E27FC236}">
                      <a16:creationId xmlns:a16="http://schemas.microsoft.com/office/drawing/2014/main" xmlns="" id="{6CE59722-BE6F-4E7C-AC57-1697D425AD85}"/>
                    </a:ext>
                  </a:extLst>
                </p:cNvPr>
                <p:cNvCxnSpPr/>
                <p:nvPr/>
              </p:nvCxnSpPr>
              <p:spPr>
                <a:xfrm rot="5400000" flipV="1">
                  <a:off x="5764143" y="392863"/>
                  <a:ext cx="1800417" cy="5689312"/>
                </a:xfrm>
                <a:prstGeom prst="bentConnector3">
                  <a:avLst>
                    <a:gd name="adj1" fmla="val 170412"/>
                  </a:avLst>
                </a:prstGeom>
                <a:noFill/>
                <a:ln w="6350" cap="flat" cmpd="sng" algn="ctr">
                  <a:solidFill>
                    <a:srgbClr val="C87E4C"/>
                  </a:solidFill>
                  <a:prstDash val="solid"/>
                  <a:miter lim="800000"/>
                  <a:headEnd type="none" w="lg" len="lg"/>
                  <a:tailEnd type="oval" w="lg" len="lg"/>
                </a:ln>
                <a:effectLst/>
              </p:spPr>
            </p:cxnSp>
            <p:sp>
              <p:nvSpPr>
                <p:cNvPr id="20" name="Oval 46">
                  <a:extLst>
                    <a:ext uri="{FF2B5EF4-FFF2-40B4-BE49-F238E27FC236}">
                      <a16:creationId xmlns:a16="http://schemas.microsoft.com/office/drawing/2014/main" xmlns="" id="{F56E2E27-EB0A-4E35-A46E-E9E0AB029E8B}"/>
                    </a:ext>
                  </a:extLst>
                </p:cNvPr>
                <p:cNvSpPr/>
                <p:nvPr/>
              </p:nvSpPr>
              <p:spPr bwMode="auto">
                <a:xfrm>
                  <a:off x="3227152" y="2012405"/>
                  <a:ext cx="1106132" cy="1135317"/>
                </a:xfrm>
                <a:prstGeom prst="ellipse">
                  <a:avLst/>
                </a:prstGeom>
                <a:solidFill>
                  <a:srgbClr val="995A2F"/>
                </a:solidFill>
                <a:ln w="12700" cap="flat" cmpd="sng" algn="ctr">
                  <a:no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a:extLst>
                  <a:ext uri="{FF2B5EF4-FFF2-40B4-BE49-F238E27FC236}">
                    <a16:creationId xmlns:a16="http://schemas.microsoft.com/office/drawing/2014/main" xmlns="" id="{418BDCF8-8457-4B7B-8051-C99ABFCFA9B8}"/>
                  </a:ext>
                </a:extLst>
              </p:cNvPr>
              <p:cNvSpPr/>
              <p:nvPr/>
            </p:nvSpPr>
            <p:spPr>
              <a:xfrm>
                <a:off x="3031004" y="2372359"/>
                <a:ext cx="783745" cy="461665"/>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列宁</a:t>
                </a:r>
                <a:endParaRPr lang="zh-CN" altLang="en-US" dirty="0">
                  <a:solidFill>
                    <a:schemeClr val="bg1"/>
                  </a:solidFill>
                </a:endParaRPr>
              </a:p>
            </p:txBody>
          </p:sp>
        </p:grpSp>
        <p:sp>
          <p:nvSpPr>
            <p:cNvPr id="16" name="文本框 2">
              <a:extLst>
                <a:ext uri="{FF2B5EF4-FFF2-40B4-BE49-F238E27FC236}">
                  <a16:creationId xmlns:a16="http://schemas.microsoft.com/office/drawing/2014/main" xmlns="" id="{C51636EC-C4C6-41C0-B2C9-A679A1380B95}"/>
                </a:ext>
              </a:extLst>
            </p:cNvPr>
            <p:cNvSpPr txBox="1">
              <a:spLocks noChangeArrowheads="1"/>
            </p:cNvSpPr>
            <p:nvPr/>
          </p:nvSpPr>
          <p:spPr bwMode="auto">
            <a:xfrm>
              <a:off x="3816180" y="2041861"/>
              <a:ext cx="4864489" cy="3351046"/>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defRPr/>
              </a:pPr>
              <a:r>
                <a:rPr lang="zh-CN" altLang="en-US" sz="2400" dirty="0">
                  <a:solidFill>
                    <a:prstClr val="black"/>
                  </a:solidFill>
                  <a:latin typeface="微软雅黑" panose="020B0503020204020204" pitchFamily="34" charset="-122"/>
                </a:rPr>
                <a:t>科学剖析了帝国主义的经济基础、深刻矛盾和统治危机，提出社会主义革命可能在一国或数国首先发生并取得胜利的论断，把马克思主义基本原理同俄国实际相结合，创立了</a:t>
              </a:r>
              <a:r>
                <a:rPr lang="zh-CN" altLang="en-US" sz="2400" b="1" dirty="0">
                  <a:solidFill>
                    <a:prstClr val="black"/>
                  </a:solidFill>
                  <a:latin typeface="微软雅黑" panose="020B0503020204020204" pitchFamily="34" charset="-122"/>
                </a:rPr>
                <a:t>列宁主义</a:t>
              </a:r>
              <a:r>
                <a:rPr lang="zh-CN" altLang="en-US" sz="2400" dirty="0">
                  <a:solidFill>
                    <a:prstClr val="black"/>
                  </a:solidFill>
                  <a:latin typeface="微软雅黑" panose="020B0503020204020204" pitchFamily="34" charset="-122"/>
                </a:rPr>
                <a:t>，把马克思主义发展到新的历史阶段</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3" name="矩形: 圆角 12">
            <a:extLst>
              <a:ext uri="{FF2B5EF4-FFF2-40B4-BE49-F238E27FC236}">
                <a16:creationId xmlns:a16="http://schemas.microsoft.com/office/drawing/2014/main" xmlns="" id="{E0249DAA-18BE-4DEA-A49F-6FCDC7A08720}"/>
              </a:ext>
            </a:extLst>
          </p:cNvPr>
          <p:cNvSpPr/>
          <p:nvPr/>
        </p:nvSpPr>
        <p:spPr>
          <a:xfrm>
            <a:off x="3841376" y="1064542"/>
            <a:ext cx="450924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（二）马克思主义的发展</a:t>
            </a:r>
          </a:p>
        </p:txBody>
      </p:sp>
    </p:spTree>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xmlns="" id="{6C0BEEBE-3802-450C-AF48-2E6EE9AE09FC}"/>
              </a:ext>
            </a:extLst>
          </p:cNvPr>
          <p:cNvSpPr/>
          <p:nvPr/>
        </p:nvSpPr>
        <p:spPr>
          <a:xfrm>
            <a:off x="389965" y="1147982"/>
            <a:ext cx="11362764" cy="5279712"/>
          </a:xfrm>
          <a:prstGeom prst="rect">
            <a:avLst/>
          </a:prstGeom>
          <a:solidFill>
            <a:schemeClr val="bg1"/>
          </a:solidFill>
          <a:ln>
            <a:solidFill>
              <a:schemeClr val="bg2">
                <a:lumMod val="90000"/>
              </a:schemeClr>
            </a:solidFill>
          </a:ln>
          <a:effectLst>
            <a:outerShdw blurRad="342900" dist="381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zh-CN" altLang="en-US" sz="2400"/>
          </a:p>
        </p:txBody>
      </p:sp>
      <p:grpSp>
        <p:nvGrpSpPr>
          <p:cNvPr id="2" name="组合 1">
            <a:extLst>
              <a:ext uri="{FF2B5EF4-FFF2-40B4-BE49-F238E27FC236}">
                <a16:creationId xmlns:a16="http://schemas.microsoft.com/office/drawing/2014/main" xmlns="" id="{99C6F2FC-8EAA-4032-979C-0F1A4B8A8D96}"/>
              </a:ext>
            </a:extLst>
          </p:cNvPr>
          <p:cNvGrpSpPr/>
          <p:nvPr/>
        </p:nvGrpSpPr>
        <p:grpSpPr>
          <a:xfrm>
            <a:off x="6499641" y="1403040"/>
            <a:ext cx="5066180" cy="4567453"/>
            <a:chOff x="6437626" y="1335806"/>
            <a:chExt cx="4811260" cy="4337628"/>
          </a:xfrm>
        </p:grpSpPr>
        <p:pic>
          <p:nvPicPr>
            <p:cNvPr id="3" name="图片 2">
              <a:extLst>
                <a:ext uri="{FF2B5EF4-FFF2-40B4-BE49-F238E27FC236}">
                  <a16:creationId xmlns:a16="http://schemas.microsoft.com/office/drawing/2014/main" xmlns="" id="{76A48F13-5704-4E31-B36F-9A83293B3586}"/>
                </a:ext>
              </a:extLst>
            </p:cNvPr>
            <p:cNvPicPr>
              <a:picLocks noChangeAspect="1"/>
            </p:cNvPicPr>
            <p:nvPr/>
          </p:nvPicPr>
          <p:blipFill rotWithShape="1">
            <a:blip r:embed="rId2"/>
            <a:srcRect b="92"/>
            <a:stretch/>
          </p:blipFill>
          <p:spPr>
            <a:xfrm>
              <a:off x="6437626" y="1337693"/>
              <a:ext cx="1584961" cy="2050966"/>
            </a:xfrm>
            <a:prstGeom prst="rect">
              <a:avLst/>
            </a:prstGeom>
          </p:spPr>
        </p:pic>
        <p:pic>
          <p:nvPicPr>
            <p:cNvPr id="5" name="图片 4">
              <a:extLst>
                <a:ext uri="{FF2B5EF4-FFF2-40B4-BE49-F238E27FC236}">
                  <a16:creationId xmlns:a16="http://schemas.microsoft.com/office/drawing/2014/main" xmlns="" id="{4A7CF495-5D4F-4A47-909F-59FF42F42BE3}"/>
                </a:ext>
              </a:extLst>
            </p:cNvPr>
            <p:cNvPicPr>
              <a:picLocks noChangeAspect="1"/>
            </p:cNvPicPr>
            <p:nvPr/>
          </p:nvPicPr>
          <p:blipFill>
            <a:blip r:embed="rId3"/>
            <a:stretch>
              <a:fillRect/>
            </a:stretch>
          </p:blipFill>
          <p:spPr>
            <a:xfrm>
              <a:off x="8084052" y="1335806"/>
              <a:ext cx="1652210" cy="2052854"/>
            </a:xfrm>
            <a:prstGeom prst="rect">
              <a:avLst/>
            </a:prstGeom>
          </p:spPr>
        </p:pic>
        <p:pic>
          <p:nvPicPr>
            <p:cNvPr id="7" name="图片 6">
              <a:extLst>
                <a:ext uri="{FF2B5EF4-FFF2-40B4-BE49-F238E27FC236}">
                  <a16:creationId xmlns:a16="http://schemas.microsoft.com/office/drawing/2014/main" xmlns="" id="{35D91235-8CF1-4584-9076-70B8A05F0E10}"/>
                </a:ext>
              </a:extLst>
            </p:cNvPr>
            <p:cNvPicPr>
              <a:picLocks noChangeAspect="1"/>
            </p:cNvPicPr>
            <p:nvPr/>
          </p:nvPicPr>
          <p:blipFill>
            <a:blip r:embed="rId4"/>
            <a:stretch>
              <a:fillRect/>
            </a:stretch>
          </p:blipFill>
          <p:spPr>
            <a:xfrm>
              <a:off x="9770832" y="1335806"/>
              <a:ext cx="1478054" cy="2052853"/>
            </a:xfrm>
            <a:prstGeom prst="rect">
              <a:avLst/>
            </a:prstGeom>
          </p:spPr>
        </p:pic>
        <p:pic>
          <p:nvPicPr>
            <p:cNvPr id="9" name="图片 8">
              <a:extLst>
                <a:ext uri="{FF2B5EF4-FFF2-40B4-BE49-F238E27FC236}">
                  <a16:creationId xmlns:a16="http://schemas.microsoft.com/office/drawing/2014/main" xmlns="" id="{CA59800E-825F-44E2-B728-E886256A2C20}"/>
                </a:ext>
              </a:extLst>
            </p:cNvPr>
            <p:cNvPicPr>
              <a:picLocks noChangeAspect="1"/>
            </p:cNvPicPr>
            <p:nvPr/>
          </p:nvPicPr>
          <p:blipFill>
            <a:blip r:embed="rId5"/>
            <a:stretch>
              <a:fillRect/>
            </a:stretch>
          </p:blipFill>
          <p:spPr>
            <a:xfrm>
              <a:off x="6437626" y="3429001"/>
              <a:ext cx="1817990" cy="2244433"/>
            </a:xfrm>
            <a:prstGeom prst="rect">
              <a:avLst/>
            </a:prstGeom>
          </p:spPr>
        </p:pic>
        <p:pic>
          <p:nvPicPr>
            <p:cNvPr id="11" name="图片 10">
              <a:extLst>
                <a:ext uri="{FF2B5EF4-FFF2-40B4-BE49-F238E27FC236}">
                  <a16:creationId xmlns:a16="http://schemas.microsoft.com/office/drawing/2014/main" xmlns="" id="{97D697AE-BAC0-4B8C-A7A6-D3363BC99CD5}"/>
                </a:ext>
              </a:extLst>
            </p:cNvPr>
            <p:cNvPicPr>
              <a:picLocks noChangeAspect="1"/>
            </p:cNvPicPr>
            <p:nvPr/>
          </p:nvPicPr>
          <p:blipFill rotWithShape="1">
            <a:blip r:embed="rId6"/>
            <a:srcRect r="6020" b="5200"/>
            <a:stretch/>
          </p:blipFill>
          <p:spPr>
            <a:xfrm>
              <a:off x="8309995" y="3429000"/>
              <a:ext cx="2938891" cy="2222155"/>
            </a:xfrm>
            <a:prstGeom prst="rect">
              <a:avLst/>
            </a:prstGeom>
          </p:spPr>
        </p:pic>
      </p:grpSp>
      <p:sp>
        <p:nvSpPr>
          <p:cNvPr id="14" name="文本框 13">
            <a:extLst>
              <a:ext uri="{FF2B5EF4-FFF2-40B4-BE49-F238E27FC236}">
                <a16:creationId xmlns:a16="http://schemas.microsoft.com/office/drawing/2014/main" xmlns="" id="{898EA613-D6DD-45D0-B705-C7051E4AF7F8}"/>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sp>
        <p:nvSpPr>
          <p:cNvPr id="16" name="文本框 2">
            <a:extLst>
              <a:ext uri="{FF2B5EF4-FFF2-40B4-BE49-F238E27FC236}">
                <a16:creationId xmlns:a16="http://schemas.microsoft.com/office/drawing/2014/main" xmlns="" id="{8116C843-BDAD-411A-A1FA-F4EFE8DFD74F}"/>
              </a:ext>
            </a:extLst>
          </p:cNvPr>
          <p:cNvSpPr txBox="1">
            <a:spLocks noChangeArrowheads="1"/>
          </p:cNvSpPr>
          <p:nvPr/>
        </p:nvSpPr>
        <p:spPr bwMode="auto">
          <a:xfrm>
            <a:off x="626179" y="1194696"/>
            <a:ext cx="5469821" cy="5013039"/>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31825" algn="just" eaLnBrk="1" hangingPunct="1">
              <a:lnSpc>
                <a:spcPct val="150000"/>
              </a:lnSpc>
              <a:defRPr/>
            </a:pPr>
            <a:r>
              <a:rPr lang="zh-CN" altLang="en-US" sz="2400" dirty="0">
                <a:solidFill>
                  <a:prstClr val="black"/>
                </a:solidFill>
                <a:latin typeface="微软雅黑" panose="020B0503020204020204" pitchFamily="34" charset="-122"/>
              </a:rPr>
              <a:t>中国共产党从成立起，就把马克思列宁主义确立为指导思想，并在不断探索中把马克思主义基本原理同中国具体实际相结合，领导全国各族人民取得了革命、建设、改革的伟大胜利，并不断推进马克思主义中国化，产生了毛泽东思想、邓小平理论、“三个代表”重要思想、科学发展观、习近平新时代中国特色社会主义思想。</a:t>
            </a:r>
          </a:p>
        </p:txBody>
      </p:sp>
    </p:spTree>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4278" name="图片 3">
            <a:extLst>
              <a:ext uri="{FF2B5EF4-FFF2-40B4-BE49-F238E27FC236}">
                <a16:creationId xmlns:a16="http://schemas.microsoft.com/office/drawing/2014/main" xmlns="" id="{49725DE0-F0B6-4DE7-A091-5EBF3834343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66864" y="2082018"/>
            <a:ext cx="3480492" cy="17907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xmlns="" id="{B606E18B-EFA1-41F1-8B7D-768231E19663}"/>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二、马克思主义的创立与发展</a:t>
            </a:r>
          </a:p>
        </p:txBody>
      </p:sp>
      <p:grpSp>
        <p:nvGrpSpPr>
          <p:cNvPr id="5" name="组合 4">
            <a:extLst>
              <a:ext uri="{FF2B5EF4-FFF2-40B4-BE49-F238E27FC236}">
                <a16:creationId xmlns:a16="http://schemas.microsoft.com/office/drawing/2014/main" xmlns="" id="{D88F52A8-79D9-4D1C-9375-6B19443CABF0}"/>
              </a:ext>
            </a:extLst>
          </p:cNvPr>
          <p:cNvGrpSpPr/>
          <p:nvPr/>
        </p:nvGrpSpPr>
        <p:grpSpPr>
          <a:xfrm>
            <a:off x="451475" y="1620353"/>
            <a:ext cx="8948019" cy="4009031"/>
            <a:chOff x="2266828" y="1201487"/>
            <a:chExt cx="8948019" cy="4009031"/>
          </a:xfrm>
        </p:grpSpPr>
        <p:grpSp>
          <p:nvGrpSpPr>
            <p:cNvPr id="2" name="组合 1">
              <a:extLst>
                <a:ext uri="{FF2B5EF4-FFF2-40B4-BE49-F238E27FC236}">
                  <a16:creationId xmlns:a16="http://schemas.microsoft.com/office/drawing/2014/main" xmlns="" id="{8831FD12-1CAF-4612-8065-5C5530C08D73}"/>
                </a:ext>
              </a:extLst>
            </p:cNvPr>
            <p:cNvGrpSpPr/>
            <p:nvPr/>
          </p:nvGrpSpPr>
          <p:grpSpPr>
            <a:xfrm>
              <a:off x="5573712" y="1796864"/>
              <a:ext cx="1044576" cy="3151187"/>
              <a:chOff x="5576888" y="2543176"/>
              <a:chExt cx="1044576" cy="3151187"/>
            </a:xfrm>
          </p:grpSpPr>
          <p:sp>
            <p:nvSpPr>
              <p:cNvPr id="11" name="MH_Other_1">
                <a:extLst>
                  <a:ext uri="{FF2B5EF4-FFF2-40B4-BE49-F238E27FC236}">
                    <a16:creationId xmlns:a16="http://schemas.microsoft.com/office/drawing/2014/main" xmlns="" id="{EEB87A11-0DD1-4921-BAC3-2237C6311565}"/>
                  </a:ext>
                </a:extLst>
              </p:cNvPr>
              <p:cNvSpPr/>
              <p:nvPr>
                <p:custDataLst>
                  <p:tags r:id="rId1"/>
                </p:custDataLst>
              </p:nvPr>
            </p:nvSpPr>
            <p:spPr>
              <a:xfrm>
                <a:off x="6078539" y="2543176"/>
                <a:ext cx="34925" cy="3097213"/>
              </a:xfrm>
              <a:prstGeom prst="rect">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600">
                  <a:latin typeface="Arial" panose="020B0604020202020204" pitchFamily="34" charset="0"/>
                  <a:ea typeface="微软雅黑" panose="020B0503020204020204" pitchFamily="34" charset="-122"/>
                </a:endParaRPr>
              </a:p>
            </p:txBody>
          </p:sp>
          <p:sp>
            <p:nvSpPr>
              <p:cNvPr id="12" name="MH_Other_2">
                <a:extLst>
                  <a:ext uri="{FF2B5EF4-FFF2-40B4-BE49-F238E27FC236}">
                    <a16:creationId xmlns:a16="http://schemas.microsoft.com/office/drawing/2014/main" xmlns="" id="{31F3FECE-98C1-4129-AEBC-D66F6B3FF922}"/>
                  </a:ext>
                </a:extLst>
              </p:cNvPr>
              <p:cNvSpPr/>
              <p:nvPr>
                <p:custDataLst>
                  <p:tags r:id="rId2"/>
                </p:custDataLst>
              </p:nvPr>
            </p:nvSpPr>
            <p:spPr>
              <a:xfrm rot="2564952">
                <a:off x="5576888" y="2816225"/>
                <a:ext cx="322262" cy="781050"/>
              </a:xfrm>
              <a:custGeom>
                <a:avLst/>
                <a:gdLst>
                  <a:gd name="connsiteX0" fmla="*/ 177800 w 194908"/>
                  <a:gd name="connsiteY0" fmla="*/ 0 h 446938"/>
                  <a:gd name="connsiteX1" fmla="*/ 177800 w 194908"/>
                  <a:gd name="connsiteY1" fmla="*/ 423334 h 446938"/>
                  <a:gd name="connsiteX2" fmla="*/ 0 w 194908"/>
                  <a:gd name="connsiteY2" fmla="*/ 355600 h 446938"/>
                </a:gdLst>
                <a:ahLst/>
                <a:cxnLst>
                  <a:cxn ang="0">
                    <a:pos x="connsiteX0" y="connsiteY0"/>
                  </a:cxn>
                  <a:cxn ang="0">
                    <a:pos x="connsiteX1" y="connsiteY1"/>
                  </a:cxn>
                  <a:cxn ang="0">
                    <a:pos x="connsiteX2" y="connsiteY2"/>
                  </a:cxn>
                </a:cxnLst>
                <a:rect l="l" t="t" r="r" b="b"/>
                <a:pathLst>
                  <a:path w="194908" h="446938">
                    <a:moveTo>
                      <a:pt x="177800" y="0"/>
                    </a:moveTo>
                    <a:cubicBezTo>
                      <a:pt x="192616" y="182033"/>
                      <a:pt x="207433" y="364067"/>
                      <a:pt x="177800" y="423334"/>
                    </a:cubicBezTo>
                    <a:cubicBezTo>
                      <a:pt x="148167" y="482601"/>
                      <a:pt x="74083" y="419100"/>
                      <a:pt x="0" y="355600"/>
                    </a:cubicBezTo>
                  </a:path>
                </a:pathLst>
              </a:custGeom>
              <a:noFill/>
              <a:ln w="31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600">
                  <a:latin typeface="Arial" panose="020B0604020202020204" pitchFamily="34" charset="0"/>
                  <a:ea typeface="微软雅黑" panose="020B0503020204020204" pitchFamily="34" charset="-122"/>
                </a:endParaRPr>
              </a:p>
            </p:txBody>
          </p:sp>
          <p:sp>
            <p:nvSpPr>
              <p:cNvPr id="14" name="MH_Other_4">
                <a:extLst>
                  <a:ext uri="{FF2B5EF4-FFF2-40B4-BE49-F238E27FC236}">
                    <a16:creationId xmlns:a16="http://schemas.microsoft.com/office/drawing/2014/main" xmlns="" id="{4D50271D-508F-4318-A39F-3F336100F640}"/>
                  </a:ext>
                </a:extLst>
              </p:cNvPr>
              <p:cNvSpPr/>
              <p:nvPr>
                <p:custDataLst>
                  <p:tags r:id="rId3"/>
                </p:custDataLst>
              </p:nvPr>
            </p:nvSpPr>
            <p:spPr>
              <a:xfrm rot="2564952">
                <a:off x="5576888" y="4913313"/>
                <a:ext cx="322262" cy="781050"/>
              </a:xfrm>
              <a:custGeom>
                <a:avLst/>
                <a:gdLst>
                  <a:gd name="connsiteX0" fmla="*/ 177800 w 194908"/>
                  <a:gd name="connsiteY0" fmla="*/ 0 h 446938"/>
                  <a:gd name="connsiteX1" fmla="*/ 177800 w 194908"/>
                  <a:gd name="connsiteY1" fmla="*/ 423334 h 446938"/>
                  <a:gd name="connsiteX2" fmla="*/ 0 w 194908"/>
                  <a:gd name="connsiteY2" fmla="*/ 355600 h 446938"/>
                </a:gdLst>
                <a:ahLst/>
                <a:cxnLst>
                  <a:cxn ang="0">
                    <a:pos x="connsiteX0" y="connsiteY0"/>
                  </a:cxn>
                  <a:cxn ang="0">
                    <a:pos x="connsiteX1" y="connsiteY1"/>
                  </a:cxn>
                  <a:cxn ang="0">
                    <a:pos x="connsiteX2" y="connsiteY2"/>
                  </a:cxn>
                </a:cxnLst>
                <a:rect l="l" t="t" r="r" b="b"/>
                <a:pathLst>
                  <a:path w="194908" h="446938">
                    <a:moveTo>
                      <a:pt x="177800" y="0"/>
                    </a:moveTo>
                    <a:cubicBezTo>
                      <a:pt x="192616" y="182033"/>
                      <a:pt x="207433" y="364067"/>
                      <a:pt x="177800" y="423334"/>
                    </a:cubicBezTo>
                    <a:cubicBezTo>
                      <a:pt x="148167" y="482601"/>
                      <a:pt x="74083" y="419100"/>
                      <a:pt x="0" y="355600"/>
                    </a:cubicBezTo>
                  </a:path>
                </a:pathLst>
              </a:custGeom>
              <a:noFill/>
              <a:ln w="31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600">
                  <a:latin typeface="Arial" panose="020B0604020202020204" pitchFamily="34" charset="0"/>
                  <a:ea typeface="微软雅黑" panose="020B0503020204020204" pitchFamily="34" charset="-122"/>
                </a:endParaRPr>
              </a:p>
            </p:txBody>
          </p:sp>
          <p:sp>
            <p:nvSpPr>
              <p:cNvPr id="16" name="MH_Other_6">
                <a:extLst>
                  <a:ext uri="{FF2B5EF4-FFF2-40B4-BE49-F238E27FC236}">
                    <a16:creationId xmlns:a16="http://schemas.microsoft.com/office/drawing/2014/main" xmlns="" id="{E302661C-2569-4E84-8929-B14BF726F928}"/>
                  </a:ext>
                </a:extLst>
              </p:cNvPr>
              <p:cNvSpPr/>
              <p:nvPr>
                <p:custDataLst>
                  <p:tags r:id="rId4"/>
                </p:custDataLst>
              </p:nvPr>
            </p:nvSpPr>
            <p:spPr>
              <a:xfrm rot="19035048" flipH="1">
                <a:off x="6300789" y="2816225"/>
                <a:ext cx="320675" cy="781050"/>
              </a:xfrm>
              <a:custGeom>
                <a:avLst/>
                <a:gdLst>
                  <a:gd name="connsiteX0" fmla="*/ 177800 w 194908"/>
                  <a:gd name="connsiteY0" fmla="*/ 0 h 446938"/>
                  <a:gd name="connsiteX1" fmla="*/ 177800 w 194908"/>
                  <a:gd name="connsiteY1" fmla="*/ 423334 h 446938"/>
                  <a:gd name="connsiteX2" fmla="*/ 0 w 194908"/>
                  <a:gd name="connsiteY2" fmla="*/ 355600 h 446938"/>
                </a:gdLst>
                <a:ahLst/>
                <a:cxnLst>
                  <a:cxn ang="0">
                    <a:pos x="connsiteX0" y="connsiteY0"/>
                  </a:cxn>
                  <a:cxn ang="0">
                    <a:pos x="connsiteX1" y="connsiteY1"/>
                  </a:cxn>
                  <a:cxn ang="0">
                    <a:pos x="connsiteX2" y="connsiteY2"/>
                  </a:cxn>
                </a:cxnLst>
                <a:rect l="l" t="t" r="r" b="b"/>
                <a:pathLst>
                  <a:path w="194908" h="446938">
                    <a:moveTo>
                      <a:pt x="177800" y="0"/>
                    </a:moveTo>
                    <a:cubicBezTo>
                      <a:pt x="192616" y="182033"/>
                      <a:pt x="207433" y="364067"/>
                      <a:pt x="177800" y="423334"/>
                    </a:cubicBezTo>
                    <a:cubicBezTo>
                      <a:pt x="148167" y="482601"/>
                      <a:pt x="74083" y="419100"/>
                      <a:pt x="0" y="355600"/>
                    </a:cubicBezTo>
                  </a:path>
                </a:pathLst>
              </a:custGeom>
              <a:noFill/>
              <a:ln w="31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600">
                  <a:latin typeface="Arial" panose="020B0604020202020204" pitchFamily="34" charset="0"/>
                  <a:ea typeface="微软雅黑" panose="020B0503020204020204" pitchFamily="34" charset="-122"/>
                </a:endParaRPr>
              </a:p>
            </p:txBody>
          </p:sp>
          <p:sp>
            <p:nvSpPr>
              <p:cNvPr id="17" name="MH_Other_8">
                <a:extLst>
                  <a:ext uri="{FF2B5EF4-FFF2-40B4-BE49-F238E27FC236}">
                    <a16:creationId xmlns:a16="http://schemas.microsoft.com/office/drawing/2014/main" xmlns="" id="{511CCF92-8AD7-4640-9607-3BF77E9EEF3F}"/>
                  </a:ext>
                </a:extLst>
              </p:cNvPr>
              <p:cNvSpPr/>
              <p:nvPr>
                <p:custDataLst>
                  <p:tags r:id="rId5"/>
                </p:custDataLst>
              </p:nvPr>
            </p:nvSpPr>
            <p:spPr>
              <a:xfrm rot="19035048" flipH="1">
                <a:off x="6300789" y="4913313"/>
                <a:ext cx="320675" cy="781050"/>
              </a:xfrm>
              <a:custGeom>
                <a:avLst/>
                <a:gdLst>
                  <a:gd name="connsiteX0" fmla="*/ 177800 w 194908"/>
                  <a:gd name="connsiteY0" fmla="*/ 0 h 446938"/>
                  <a:gd name="connsiteX1" fmla="*/ 177800 w 194908"/>
                  <a:gd name="connsiteY1" fmla="*/ 423334 h 446938"/>
                  <a:gd name="connsiteX2" fmla="*/ 0 w 194908"/>
                  <a:gd name="connsiteY2" fmla="*/ 355600 h 446938"/>
                </a:gdLst>
                <a:ahLst/>
                <a:cxnLst>
                  <a:cxn ang="0">
                    <a:pos x="connsiteX0" y="connsiteY0"/>
                  </a:cxn>
                  <a:cxn ang="0">
                    <a:pos x="connsiteX1" y="connsiteY1"/>
                  </a:cxn>
                  <a:cxn ang="0">
                    <a:pos x="connsiteX2" y="connsiteY2"/>
                  </a:cxn>
                </a:cxnLst>
                <a:rect l="l" t="t" r="r" b="b"/>
                <a:pathLst>
                  <a:path w="194908" h="446938">
                    <a:moveTo>
                      <a:pt x="177800" y="0"/>
                    </a:moveTo>
                    <a:cubicBezTo>
                      <a:pt x="192616" y="182033"/>
                      <a:pt x="207433" y="364067"/>
                      <a:pt x="177800" y="423334"/>
                    </a:cubicBezTo>
                    <a:cubicBezTo>
                      <a:pt x="148167" y="482601"/>
                      <a:pt x="74083" y="419100"/>
                      <a:pt x="0" y="355600"/>
                    </a:cubicBezTo>
                  </a:path>
                </a:pathLst>
              </a:custGeom>
              <a:noFill/>
              <a:ln w="31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600">
                  <a:latin typeface="Arial" panose="020B0604020202020204" pitchFamily="34" charset="0"/>
                  <a:ea typeface="微软雅黑" panose="020B0503020204020204" pitchFamily="34" charset="-122"/>
                </a:endParaRPr>
              </a:p>
            </p:txBody>
          </p:sp>
        </p:grpSp>
        <p:sp>
          <p:nvSpPr>
            <p:cNvPr id="4" name="矩形 3">
              <a:extLst>
                <a:ext uri="{FF2B5EF4-FFF2-40B4-BE49-F238E27FC236}">
                  <a16:creationId xmlns:a16="http://schemas.microsoft.com/office/drawing/2014/main" xmlns="" id="{F4DA2E8D-0E02-438D-9498-322C778FBE10}"/>
                </a:ext>
              </a:extLst>
            </p:cNvPr>
            <p:cNvSpPr/>
            <p:nvPr/>
          </p:nvSpPr>
          <p:spPr>
            <a:xfrm>
              <a:off x="3541455" y="1201487"/>
              <a:ext cx="5109091" cy="461665"/>
            </a:xfrm>
            <a:prstGeom prst="rect">
              <a:avLst/>
            </a:prstGeom>
          </p:spPr>
          <p:txBody>
            <a:bodyPr wrap="none">
              <a:spAutoFit/>
            </a:bodyPr>
            <a:lstStyle/>
            <a:p>
              <a:pPr lvl="0" algn="just" eaLnBrk="1" hangingPunct="1">
                <a:defRPr/>
              </a:pPr>
              <a:r>
                <a:rPr lang="zh-CN" altLang="en-US" sz="2400" b="1" dirty="0">
                  <a:solidFill>
                    <a:srgbClr val="C87E4C"/>
                  </a:solidFill>
                  <a:latin typeface="微软雅黑" panose="020B0503020204020204" pitchFamily="34" charset="-122"/>
                  <a:ea typeface="微软雅黑" panose="020B0503020204020204" pitchFamily="34" charset="-122"/>
                </a:rPr>
                <a:t>习近平新时代中国特色社会主义思想</a:t>
              </a:r>
              <a:endParaRPr lang="en-US" altLang="zh-CN" sz="2400" b="1" dirty="0">
                <a:solidFill>
                  <a:srgbClr val="C87E4C"/>
                </a:solidFill>
                <a:latin typeface="微软雅黑" panose="020B0503020204020204" pitchFamily="34" charset="-122"/>
                <a:ea typeface="微软雅黑" panose="020B0503020204020204" pitchFamily="34" charset="-122"/>
              </a:endParaRPr>
            </a:p>
          </p:txBody>
        </p:sp>
        <p:sp>
          <p:nvSpPr>
            <p:cNvPr id="19" name="文本框 2">
              <a:extLst>
                <a:ext uri="{FF2B5EF4-FFF2-40B4-BE49-F238E27FC236}">
                  <a16:creationId xmlns:a16="http://schemas.microsoft.com/office/drawing/2014/main" xmlns="" id="{AF356A5E-D908-4EE7-A1EC-739D3D39EFF4}"/>
                </a:ext>
              </a:extLst>
            </p:cNvPr>
            <p:cNvSpPr txBox="1">
              <a:spLocks noChangeArrowheads="1"/>
            </p:cNvSpPr>
            <p:nvPr/>
          </p:nvSpPr>
          <p:spPr bwMode="auto">
            <a:xfrm>
              <a:off x="2266828" y="1944572"/>
              <a:ext cx="3084606"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defRPr/>
              </a:pPr>
              <a:r>
                <a:rPr lang="zh-CN" altLang="en-US" sz="2400">
                  <a:solidFill>
                    <a:prstClr val="black"/>
                  </a:solidFill>
                  <a:latin typeface="微软雅黑" panose="020B0503020204020204" pitchFamily="34" charset="-122"/>
                </a:rPr>
                <a:t>是马克思主义中国化最新理论成果</a:t>
              </a:r>
              <a:endParaRPr lang="en-US" altLang="zh-CN" sz="2400" dirty="0">
                <a:solidFill>
                  <a:prstClr val="black"/>
                </a:solidFill>
                <a:latin typeface="微软雅黑" panose="020B0503020204020204" pitchFamily="34" charset="-122"/>
              </a:endParaRPr>
            </a:p>
          </p:txBody>
        </p:sp>
        <p:sp>
          <p:nvSpPr>
            <p:cNvPr id="20" name="文本框 2">
              <a:extLst>
                <a:ext uri="{FF2B5EF4-FFF2-40B4-BE49-F238E27FC236}">
                  <a16:creationId xmlns:a16="http://schemas.microsoft.com/office/drawing/2014/main" xmlns="" id="{C7624EAD-43EB-434E-9467-9D524D2331BA}"/>
                </a:ext>
              </a:extLst>
            </p:cNvPr>
            <p:cNvSpPr txBox="1">
              <a:spLocks noChangeArrowheads="1"/>
            </p:cNvSpPr>
            <p:nvPr/>
          </p:nvSpPr>
          <p:spPr bwMode="auto">
            <a:xfrm>
              <a:off x="2266828" y="4075464"/>
              <a:ext cx="3084606"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defRPr/>
              </a:pPr>
              <a:r>
                <a:rPr lang="zh-CN" altLang="en-US" sz="2400" dirty="0">
                  <a:solidFill>
                    <a:prstClr val="black"/>
                  </a:solidFill>
                  <a:latin typeface="微软雅黑" panose="020B0503020204020204" pitchFamily="34" charset="-122"/>
                </a:rPr>
                <a:t>是党和人民实践经验和集体智慧的结晶</a:t>
              </a:r>
              <a:endParaRPr lang="en-US" altLang="zh-CN" sz="2400" dirty="0">
                <a:solidFill>
                  <a:prstClr val="black"/>
                </a:solidFill>
                <a:latin typeface="微软雅黑" panose="020B0503020204020204" pitchFamily="34" charset="-122"/>
              </a:endParaRPr>
            </a:p>
          </p:txBody>
        </p:sp>
        <p:sp>
          <p:nvSpPr>
            <p:cNvPr id="21" name="文本框 2">
              <a:extLst>
                <a:ext uri="{FF2B5EF4-FFF2-40B4-BE49-F238E27FC236}">
                  <a16:creationId xmlns:a16="http://schemas.microsoft.com/office/drawing/2014/main" xmlns="" id="{2B5DB4D2-B8D9-4663-AAD6-995DA9F9B225}"/>
                </a:ext>
              </a:extLst>
            </p:cNvPr>
            <p:cNvSpPr txBox="1">
              <a:spLocks noChangeArrowheads="1"/>
            </p:cNvSpPr>
            <p:nvPr/>
          </p:nvSpPr>
          <p:spPr bwMode="auto">
            <a:xfrm>
              <a:off x="6717804" y="1944572"/>
              <a:ext cx="3569195"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defRPr/>
              </a:pPr>
              <a:r>
                <a:rPr lang="zh-CN" altLang="en-US" sz="2400" dirty="0">
                  <a:solidFill>
                    <a:prstClr val="black"/>
                  </a:solidFill>
                  <a:latin typeface="微软雅黑" panose="020B0503020204020204" pitchFamily="34" charset="-122"/>
                </a:rPr>
                <a:t>是中国特色社会主义理论体系的重要组成部分</a:t>
              </a:r>
              <a:endParaRPr lang="en-US" altLang="zh-CN" sz="2400" dirty="0">
                <a:solidFill>
                  <a:prstClr val="black"/>
                </a:solidFill>
                <a:latin typeface="微软雅黑" panose="020B0503020204020204" pitchFamily="34" charset="-122"/>
              </a:endParaRPr>
            </a:p>
          </p:txBody>
        </p:sp>
        <p:sp>
          <p:nvSpPr>
            <p:cNvPr id="22" name="文本框 2">
              <a:extLst>
                <a:ext uri="{FF2B5EF4-FFF2-40B4-BE49-F238E27FC236}">
                  <a16:creationId xmlns:a16="http://schemas.microsoft.com/office/drawing/2014/main" xmlns="" id="{67EDD70F-882B-499C-9547-4215D1E5CB29}"/>
                </a:ext>
              </a:extLst>
            </p:cNvPr>
            <p:cNvSpPr txBox="1">
              <a:spLocks noChangeArrowheads="1"/>
            </p:cNvSpPr>
            <p:nvPr/>
          </p:nvSpPr>
          <p:spPr bwMode="auto">
            <a:xfrm>
              <a:off x="6717805" y="4075464"/>
              <a:ext cx="4497042"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defRPr/>
              </a:pPr>
              <a:r>
                <a:rPr lang="zh-CN" altLang="en-US" sz="2400" dirty="0">
                  <a:solidFill>
                    <a:prstClr val="black"/>
                  </a:solidFill>
                  <a:latin typeface="微软雅黑" panose="020B0503020204020204" pitchFamily="34" charset="-122"/>
                </a:rPr>
                <a:t>是全党全国人民为实现中华民族伟大复兴而奋斗的行动指南</a:t>
              </a:r>
            </a:p>
          </p:txBody>
        </p:sp>
      </p:grpSp>
      <p:sp>
        <p:nvSpPr>
          <p:cNvPr id="23" name="文本框 2">
            <a:extLst>
              <a:ext uri="{FF2B5EF4-FFF2-40B4-BE49-F238E27FC236}">
                <a16:creationId xmlns:a16="http://schemas.microsoft.com/office/drawing/2014/main" xmlns="" id="{542814FB-2B1D-4087-939C-3E28137AC76C}"/>
              </a:ext>
            </a:extLst>
          </p:cNvPr>
          <p:cNvSpPr txBox="1">
            <a:spLocks noChangeArrowheads="1"/>
          </p:cNvSpPr>
          <p:nvPr/>
        </p:nvSpPr>
        <p:spPr bwMode="auto">
          <a:xfrm>
            <a:off x="1066799" y="5960432"/>
            <a:ext cx="10446357" cy="6625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当代中国马克思主义、</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21</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世纪马克思主义</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xmlns="" id="{790BEF20-B329-E741-940E-928BCD896A90}"/>
              </a:ext>
            </a:extLst>
          </p:cNvPr>
          <p:cNvSpPr txBox="1"/>
          <p:nvPr/>
        </p:nvSpPr>
        <p:spPr>
          <a:xfrm>
            <a:off x="514123" y="539693"/>
            <a:ext cx="5152385"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000" b="1" i="0" u="none" strike="noStrike" kern="1200" cap="none" spc="0" normalizeH="0" baseline="0" noProof="0" dirty="0">
                <a:ln>
                  <a:noFill/>
                </a:ln>
                <a:solidFill>
                  <a:srgbClr val="995A2F"/>
                </a:solidFill>
                <a:effectLst/>
                <a:uLnTx/>
                <a:uFillTx/>
                <a:latin typeface="Microsoft YaHei"/>
                <a:ea typeface="Microsoft YaHei"/>
                <a:cs typeface="+mn-cs"/>
              </a:rPr>
              <a:t>国外思想政治教育模式分析</a:t>
            </a:r>
          </a:p>
        </p:txBody>
      </p:sp>
      <p:pic>
        <p:nvPicPr>
          <p:cNvPr id="2" name="图片 1">
            <a:extLst>
              <a:ext uri="{FF2B5EF4-FFF2-40B4-BE49-F238E27FC236}">
                <a16:creationId xmlns:a16="http://schemas.microsoft.com/office/drawing/2014/main" xmlns="" id="{2AEA2637-8FB6-4223-95B4-13C0C30854EC}"/>
              </a:ext>
            </a:extLst>
          </p:cNvPr>
          <p:cNvPicPr>
            <a:picLocks noChangeAspect="1"/>
          </p:cNvPicPr>
          <p:nvPr/>
        </p:nvPicPr>
        <p:blipFill>
          <a:blip r:embed="rId3"/>
          <a:stretch>
            <a:fillRect/>
          </a:stretch>
        </p:blipFill>
        <p:spPr>
          <a:xfrm>
            <a:off x="6707000" y="2294588"/>
            <a:ext cx="4431396" cy="2948853"/>
          </a:xfrm>
          <a:prstGeom prst="roundRect">
            <a:avLst/>
          </a:prstGeom>
        </p:spPr>
      </p:pic>
      <p:grpSp>
        <p:nvGrpSpPr>
          <p:cNvPr id="6" name="组合 5">
            <a:extLst>
              <a:ext uri="{FF2B5EF4-FFF2-40B4-BE49-F238E27FC236}">
                <a16:creationId xmlns:a16="http://schemas.microsoft.com/office/drawing/2014/main" xmlns="" id="{77772D4B-8663-45B8-B675-1336C4854F26}"/>
              </a:ext>
            </a:extLst>
          </p:cNvPr>
          <p:cNvGrpSpPr/>
          <p:nvPr/>
        </p:nvGrpSpPr>
        <p:grpSpPr>
          <a:xfrm>
            <a:off x="1322447" y="1518565"/>
            <a:ext cx="4543120" cy="2126835"/>
            <a:chOff x="1377865" y="1648520"/>
            <a:chExt cx="4543120" cy="2126835"/>
          </a:xfrm>
        </p:grpSpPr>
        <p:grpSp>
          <p:nvGrpSpPr>
            <p:cNvPr id="41" name="组合 40">
              <a:extLst>
                <a:ext uri="{FF2B5EF4-FFF2-40B4-BE49-F238E27FC236}">
                  <a16:creationId xmlns:a16="http://schemas.microsoft.com/office/drawing/2014/main" xmlns="" id="{B2F4228B-0922-426D-869A-66B05E6C76B5}"/>
                </a:ext>
              </a:extLst>
            </p:cNvPr>
            <p:cNvGrpSpPr/>
            <p:nvPr/>
          </p:nvGrpSpPr>
          <p:grpSpPr>
            <a:xfrm flipV="1">
              <a:off x="1377865" y="1648520"/>
              <a:ext cx="37958" cy="2126835"/>
              <a:chOff x="1331651" y="1572132"/>
              <a:chExt cx="36000" cy="2017132"/>
            </a:xfrm>
            <a:solidFill>
              <a:srgbClr val="92D050"/>
            </a:solidFill>
          </p:grpSpPr>
          <p:cxnSp>
            <p:nvCxnSpPr>
              <p:cNvPr id="43" name="直接连接符 42">
                <a:extLst>
                  <a:ext uri="{FF2B5EF4-FFF2-40B4-BE49-F238E27FC236}">
                    <a16:creationId xmlns:a16="http://schemas.microsoft.com/office/drawing/2014/main" xmlns="" id="{FCB248ED-A868-4273-835A-2E79F350CBA3}"/>
                  </a:ext>
                </a:extLst>
              </p:cNvPr>
              <p:cNvCxnSpPr>
                <a:cxnSpLocks/>
                <a:endCxn id="46" idx="1"/>
              </p:cNvCxnSpPr>
              <p:nvPr/>
            </p:nvCxnSpPr>
            <p:spPr>
              <a:xfrm>
                <a:off x="1331651" y="1576007"/>
                <a:ext cx="0" cy="2013257"/>
              </a:xfrm>
              <a:prstGeom prst="line">
                <a:avLst/>
              </a:prstGeom>
              <a:grpFill/>
              <a:ln>
                <a:solidFill>
                  <a:srgbClr val="E6C46C"/>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xmlns="" id="{DFC728BB-8423-4E5D-BE69-B9455F9D92F5}"/>
                  </a:ext>
                </a:extLst>
              </p:cNvPr>
              <p:cNvSpPr/>
              <p:nvPr/>
            </p:nvSpPr>
            <p:spPr>
              <a:xfrm>
                <a:off x="1331651" y="1572132"/>
                <a:ext cx="36000" cy="1080000"/>
              </a:xfrm>
              <a:prstGeom prst="rect">
                <a:avLst/>
              </a:prstGeom>
              <a:solidFill>
                <a:srgbClr val="B26A37"/>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002">
                  <a:cs typeface="+mn-ea"/>
                  <a:sym typeface="+mn-lt"/>
                </a:endParaRPr>
              </a:p>
            </p:txBody>
          </p:sp>
        </p:grpSp>
        <p:sp>
          <p:nvSpPr>
            <p:cNvPr id="46" name="矩形 45">
              <a:extLst>
                <a:ext uri="{FF2B5EF4-FFF2-40B4-BE49-F238E27FC236}">
                  <a16:creationId xmlns:a16="http://schemas.microsoft.com/office/drawing/2014/main" xmlns="" id="{05C77C8D-4A42-414F-8288-8CC6BD26D3CA}"/>
                </a:ext>
              </a:extLst>
            </p:cNvPr>
            <p:cNvSpPr/>
            <p:nvPr/>
          </p:nvSpPr>
          <p:spPr>
            <a:xfrm flipV="1">
              <a:off x="1377865" y="1648520"/>
              <a:ext cx="4391524" cy="77602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solidFill>
                  <a:schemeClr val="bg1"/>
                </a:solidFill>
                <a:cs typeface="+mn-ea"/>
                <a:sym typeface="+mn-lt"/>
              </a:endParaRPr>
            </a:p>
          </p:txBody>
        </p:sp>
        <p:sp>
          <p:nvSpPr>
            <p:cNvPr id="4" name="矩形 3">
              <a:extLst>
                <a:ext uri="{FF2B5EF4-FFF2-40B4-BE49-F238E27FC236}">
                  <a16:creationId xmlns:a16="http://schemas.microsoft.com/office/drawing/2014/main" xmlns="" id="{47A0D313-A192-4140-B22D-132D86E2AED9}"/>
                </a:ext>
              </a:extLst>
            </p:cNvPr>
            <p:cNvSpPr/>
            <p:nvPr/>
          </p:nvSpPr>
          <p:spPr>
            <a:xfrm>
              <a:off x="1480747" y="1805699"/>
              <a:ext cx="4185761"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日本思想政治教育的中心内容</a:t>
              </a:r>
              <a:endParaRPr lang="zh-CN" altLang="en-US" b="1" dirty="0">
                <a:solidFill>
                  <a:schemeClr val="bg1"/>
                </a:solidFill>
              </a:endParaRPr>
            </a:p>
          </p:txBody>
        </p:sp>
        <p:sp>
          <p:nvSpPr>
            <p:cNvPr id="53" name="文本框 2">
              <a:extLst>
                <a:ext uri="{FF2B5EF4-FFF2-40B4-BE49-F238E27FC236}">
                  <a16:creationId xmlns:a16="http://schemas.microsoft.com/office/drawing/2014/main" xmlns="" id="{28813AE9-E63B-4E31-B3A0-5F6E60E3965A}"/>
                </a:ext>
              </a:extLst>
            </p:cNvPr>
            <p:cNvSpPr txBox="1">
              <a:spLocks noChangeArrowheads="1"/>
            </p:cNvSpPr>
            <p:nvPr/>
          </p:nvSpPr>
          <p:spPr bwMode="auto">
            <a:xfrm>
              <a:off x="1480747" y="2581722"/>
              <a:ext cx="444023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54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维护资本主义制度和资产阶级民主，政治色彩十分突出</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54" name="组合 53">
            <a:extLst>
              <a:ext uri="{FF2B5EF4-FFF2-40B4-BE49-F238E27FC236}">
                <a16:creationId xmlns:a16="http://schemas.microsoft.com/office/drawing/2014/main" xmlns="" id="{E795EC35-8C6F-40DC-9BAD-D5D19E0A9F92}"/>
              </a:ext>
            </a:extLst>
          </p:cNvPr>
          <p:cNvGrpSpPr/>
          <p:nvPr/>
        </p:nvGrpSpPr>
        <p:grpSpPr>
          <a:xfrm>
            <a:off x="1322447" y="3879681"/>
            <a:ext cx="4543120" cy="2126835"/>
            <a:chOff x="1377865" y="1648520"/>
            <a:chExt cx="4543120" cy="2126835"/>
          </a:xfrm>
        </p:grpSpPr>
        <p:grpSp>
          <p:nvGrpSpPr>
            <p:cNvPr id="55" name="组合 54">
              <a:extLst>
                <a:ext uri="{FF2B5EF4-FFF2-40B4-BE49-F238E27FC236}">
                  <a16:creationId xmlns:a16="http://schemas.microsoft.com/office/drawing/2014/main" xmlns="" id="{DDC630DA-8227-4573-AFB4-5119861261F4}"/>
                </a:ext>
              </a:extLst>
            </p:cNvPr>
            <p:cNvGrpSpPr/>
            <p:nvPr/>
          </p:nvGrpSpPr>
          <p:grpSpPr>
            <a:xfrm flipV="1">
              <a:off x="1377865" y="1648520"/>
              <a:ext cx="37958" cy="2126835"/>
              <a:chOff x="1331651" y="1572132"/>
              <a:chExt cx="36000" cy="2017132"/>
            </a:xfrm>
            <a:solidFill>
              <a:srgbClr val="92D050"/>
            </a:solidFill>
          </p:grpSpPr>
          <p:cxnSp>
            <p:nvCxnSpPr>
              <p:cNvPr id="59" name="直接连接符 58">
                <a:extLst>
                  <a:ext uri="{FF2B5EF4-FFF2-40B4-BE49-F238E27FC236}">
                    <a16:creationId xmlns:a16="http://schemas.microsoft.com/office/drawing/2014/main" xmlns="" id="{F4A31872-E8D7-4B9B-8CD3-9BB90B3745F3}"/>
                  </a:ext>
                </a:extLst>
              </p:cNvPr>
              <p:cNvCxnSpPr>
                <a:cxnSpLocks/>
                <a:endCxn id="56" idx="1"/>
              </p:cNvCxnSpPr>
              <p:nvPr/>
            </p:nvCxnSpPr>
            <p:spPr>
              <a:xfrm>
                <a:off x="1331651" y="1576007"/>
                <a:ext cx="0" cy="2013257"/>
              </a:xfrm>
              <a:prstGeom prst="line">
                <a:avLst/>
              </a:prstGeom>
              <a:grpFill/>
              <a:ln>
                <a:solidFill>
                  <a:srgbClr val="E6C46C"/>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xmlns="" id="{B2AE6499-A939-4B46-A179-99569EAD0180}"/>
                  </a:ext>
                </a:extLst>
              </p:cNvPr>
              <p:cNvSpPr/>
              <p:nvPr/>
            </p:nvSpPr>
            <p:spPr>
              <a:xfrm>
                <a:off x="1331651" y="1572132"/>
                <a:ext cx="36000" cy="1080000"/>
              </a:xfrm>
              <a:prstGeom prst="rect">
                <a:avLst/>
              </a:prstGeom>
              <a:solidFill>
                <a:srgbClr val="B26A37"/>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002">
                  <a:cs typeface="+mn-ea"/>
                  <a:sym typeface="+mn-lt"/>
                </a:endParaRPr>
              </a:p>
            </p:txBody>
          </p:sp>
        </p:grpSp>
        <p:sp>
          <p:nvSpPr>
            <p:cNvPr id="56" name="矩形 55">
              <a:extLst>
                <a:ext uri="{FF2B5EF4-FFF2-40B4-BE49-F238E27FC236}">
                  <a16:creationId xmlns:a16="http://schemas.microsoft.com/office/drawing/2014/main" xmlns="" id="{C66389A2-8F33-4390-A9C4-83BA7E29CC22}"/>
                </a:ext>
              </a:extLst>
            </p:cNvPr>
            <p:cNvSpPr/>
            <p:nvPr/>
          </p:nvSpPr>
          <p:spPr>
            <a:xfrm flipV="1">
              <a:off x="1377865" y="1648520"/>
              <a:ext cx="4391524" cy="77602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solidFill>
                  <a:schemeClr val="bg1"/>
                </a:solidFill>
                <a:cs typeface="+mn-ea"/>
                <a:sym typeface="+mn-lt"/>
              </a:endParaRPr>
            </a:p>
          </p:txBody>
        </p:sp>
        <p:sp>
          <p:nvSpPr>
            <p:cNvPr id="57" name="矩形 56">
              <a:extLst>
                <a:ext uri="{FF2B5EF4-FFF2-40B4-BE49-F238E27FC236}">
                  <a16:creationId xmlns:a16="http://schemas.microsoft.com/office/drawing/2014/main" xmlns="" id="{6E809173-25B5-42F8-BC23-983F44D2673E}"/>
                </a:ext>
              </a:extLst>
            </p:cNvPr>
            <p:cNvSpPr/>
            <p:nvPr/>
          </p:nvSpPr>
          <p:spPr>
            <a:xfrm>
              <a:off x="1480747" y="1805699"/>
              <a:ext cx="4185761"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日本思想政治教育的主要内容</a:t>
              </a:r>
              <a:endParaRPr lang="zh-CN" altLang="en-US" b="1" dirty="0">
                <a:solidFill>
                  <a:schemeClr val="bg1"/>
                </a:solidFill>
              </a:endParaRPr>
            </a:p>
          </p:txBody>
        </p:sp>
        <p:sp>
          <p:nvSpPr>
            <p:cNvPr id="58" name="文本框 2">
              <a:extLst>
                <a:ext uri="{FF2B5EF4-FFF2-40B4-BE49-F238E27FC236}">
                  <a16:creationId xmlns:a16="http://schemas.microsoft.com/office/drawing/2014/main" xmlns="" id="{69EEF9A6-6996-4C3D-A782-7F49C8E4694D}"/>
                </a:ext>
              </a:extLst>
            </p:cNvPr>
            <p:cNvSpPr txBox="1">
              <a:spLocks noChangeArrowheads="1"/>
            </p:cNvSpPr>
            <p:nvPr/>
          </p:nvSpPr>
          <p:spPr bwMode="auto">
            <a:xfrm>
              <a:off x="1480747" y="2581722"/>
              <a:ext cx="444023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54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爱国主义教育、民主主义教育、个性教育、集团意识教育等</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0090380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65B9073-6630-43EF-AAD6-BED3B765DD3B}"/>
              </a:ext>
            </a:extLst>
          </p:cNvPr>
          <p:cNvPicPr>
            <a:picLocks noChangeAspect="1"/>
          </p:cNvPicPr>
          <p:nvPr/>
        </p:nvPicPr>
        <p:blipFill rotWithShape="1">
          <a:blip r:embed="rId3"/>
          <a:srcRect t="10150" b="37908"/>
          <a:stretch/>
        </p:blipFill>
        <p:spPr>
          <a:xfrm>
            <a:off x="0" y="2900040"/>
            <a:ext cx="12192000" cy="3957960"/>
          </a:xfrm>
          <a:prstGeom prst="rect">
            <a:avLst/>
          </a:prstGeom>
        </p:spPr>
      </p:pic>
      <p:grpSp>
        <p:nvGrpSpPr>
          <p:cNvPr id="24" name="组合 23">
            <a:extLst>
              <a:ext uri="{FF2B5EF4-FFF2-40B4-BE49-F238E27FC236}">
                <a16:creationId xmlns:a16="http://schemas.microsoft.com/office/drawing/2014/main" xmlns="" id="{81CE0926-F025-4802-A794-312E470B9EA0}"/>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914400" y="186885"/>
              <a:ext cx="10363200"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lvl="0" algn="ctr" eaLnBrk="1" fontAlgn="auto" hangingPunct="1">
                <a:spcBef>
                  <a:spcPts val="0"/>
                </a:spcBef>
                <a:spcAft>
                  <a:spcPts val="0"/>
                </a:spcAf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：习近平新时代中国特色社会主义思想是</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a:t>
              </a:r>
              <a:r>
                <a:rPr lang="zh-CN" altLang="en-US"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世纪马克思主义</a:t>
              </a:r>
            </a:p>
          </p:txBody>
        </p:sp>
        <p:grpSp>
          <p:nvGrpSpPr>
            <p:cNvPr id="8" name="组合 7">
              <a:extLst>
                <a:ext uri="{FF2B5EF4-FFF2-40B4-BE49-F238E27FC236}">
                  <a16:creationId xmlns:a16="http://schemas.microsoft.com/office/drawing/2014/main" xmlns="" id="{91DE5C3E-4867-402E-9C7B-9AF89026222D}"/>
                </a:ext>
              </a:extLst>
            </p:cNvPr>
            <p:cNvGrpSpPr/>
            <p:nvPr/>
          </p:nvGrpSpPr>
          <p:grpSpPr>
            <a:xfrm>
              <a:off x="1277257" y="1189931"/>
              <a:ext cx="10223107" cy="3965662"/>
              <a:chOff x="0" y="931461"/>
              <a:chExt cx="10223107" cy="3965662"/>
            </a:xfrm>
          </p:grpSpPr>
          <p:grpSp>
            <p:nvGrpSpPr>
              <p:cNvPr id="4" name="组合 3">
                <a:extLst>
                  <a:ext uri="{FF2B5EF4-FFF2-40B4-BE49-F238E27FC236}">
                    <a16:creationId xmlns:a16="http://schemas.microsoft.com/office/drawing/2014/main" xmlns="" id="{A0CB31B8-6E05-490D-AC41-1D1AAD2E5D49}"/>
                  </a:ext>
                </a:extLst>
              </p:cNvPr>
              <p:cNvGrpSpPr/>
              <p:nvPr/>
            </p:nvGrpSpPr>
            <p:grpSpPr>
              <a:xfrm>
                <a:off x="0" y="931461"/>
                <a:ext cx="4018213" cy="3965662"/>
                <a:chOff x="442503" y="1844487"/>
                <a:chExt cx="4018213" cy="3965662"/>
              </a:xfrm>
            </p:grpSpPr>
            <p:sp>
              <p:nvSpPr>
                <p:cNvPr id="9" name="椭圆 8">
                  <a:extLst>
                    <a:ext uri="{FF2B5EF4-FFF2-40B4-BE49-F238E27FC236}">
                      <a16:creationId xmlns:a16="http://schemas.microsoft.com/office/drawing/2014/main" xmlns="" id="{874FE38B-49CC-4CE4-B3C3-AA6FDF22B791}"/>
                    </a:ext>
                  </a:extLst>
                </p:cNvPr>
                <p:cNvSpPr/>
                <p:nvPr/>
              </p:nvSpPr>
              <p:spPr>
                <a:xfrm rot="5400000" flipH="1" flipV="1">
                  <a:off x="442503" y="1844487"/>
                  <a:ext cx="3965662" cy="3965662"/>
                </a:xfrm>
                <a:prstGeom prst="ellipse">
                  <a:avLst/>
                </a:prstGeom>
                <a:gradFill>
                  <a:gsLst>
                    <a:gs pos="78000">
                      <a:srgbClr val="851B1F">
                        <a:alpha val="0"/>
                      </a:srgbClr>
                    </a:gs>
                    <a:gs pos="100000">
                      <a:srgbClr val="C87E4C">
                        <a:alpha val="16000"/>
                      </a:srgbClr>
                    </a:gs>
                  </a:gsLst>
                  <a:lin ang="5400000" scaled="0"/>
                </a:gradFill>
                <a:ln w="6350">
                  <a:gradFill>
                    <a:gsLst>
                      <a:gs pos="92000">
                        <a:srgbClr val="851B1F">
                          <a:alpha val="0"/>
                        </a:srgbClr>
                      </a:gs>
                      <a:gs pos="100000">
                        <a:srgbClr val="995A2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 name="椭圆 9">
                  <a:extLst>
                    <a:ext uri="{FF2B5EF4-FFF2-40B4-BE49-F238E27FC236}">
                      <a16:creationId xmlns:a16="http://schemas.microsoft.com/office/drawing/2014/main" xmlns="" id="{85E121DC-84B8-4F0D-A16E-8AECDDB914F1}"/>
                    </a:ext>
                  </a:extLst>
                </p:cNvPr>
                <p:cNvSpPr/>
                <p:nvPr/>
              </p:nvSpPr>
              <p:spPr>
                <a:xfrm flipH="1">
                  <a:off x="1115792" y="2517775"/>
                  <a:ext cx="2619084" cy="2619084"/>
                </a:xfrm>
                <a:prstGeom prst="ellipse">
                  <a:avLst/>
                </a:prstGeom>
                <a:solidFill>
                  <a:srgbClr val="995A2F"/>
                </a:soli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n w="19050">
                      <a:noFill/>
                    </a:ln>
                    <a:gradFill>
                      <a:gsLst>
                        <a:gs pos="100000">
                          <a:srgbClr val="E9BE61"/>
                        </a:gs>
                        <a:gs pos="49000">
                          <a:srgbClr val="FEEFAC"/>
                        </a:gs>
                      </a:gsLst>
                      <a:lin ang="5400000" scaled="0"/>
                    </a:gradFill>
                    <a:latin typeface="+mn-ea"/>
                  </a:endParaRPr>
                </a:p>
              </p:txBody>
            </p:sp>
            <p:sp>
              <p:nvSpPr>
                <p:cNvPr id="11" name="椭圆 10">
                  <a:extLst>
                    <a:ext uri="{FF2B5EF4-FFF2-40B4-BE49-F238E27FC236}">
                      <a16:creationId xmlns:a16="http://schemas.microsoft.com/office/drawing/2014/main" xmlns="" id="{C33314C2-66D4-47E5-8C53-DF0D19726DED}"/>
                    </a:ext>
                  </a:extLst>
                </p:cNvPr>
                <p:cNvSpPr/>
                <p:nvPr/>
              </p:nvSpPr>
              <p:spPr>
                <a:xfrm flipH="1">
                  <a:off x="3995243" y="2676074"/>
                  <a:ext cx="102553" cy="102553"/>
                </a:xfrm>
                <a:prstGeom prst="ellipse">
                  <a:avLst/>
                </a:prstGeom>
                <a:solidFill>
                  <a:srgbClr val="995A2F"/>
                </a:soli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n w="19050">
                      <a:noFill/>
                    </a:ln>
                    <a:gradFill>
                      <a:gsLst>
                        <a:gs pos="100000">
                          <a:srgbClr val="E9BE61"/>
                        </a:gs>
                        <a:gs pos="49000">
                          <a:srgbClr val="FEEFAC"/>
                        </a:gs>
                      </a:gsLst>
                      <a:lin ang="5400000" scaled="0"/>
                    </a:gradFill>
                    <a:latin typeface="+mn-ea"/>
                  </a:endParaRPr>
                </a:p>
              </p:txBody>
            </p:sp>
            <p:sp>
              <p:nvSpPr>
                <p:cNvPr id="14" name="椭圆 13">
                  <a:extLst>
                    <a:ext uri="{FF2B5EF4-FFF2-40B4-BE49-F238E27FC236}">
                      <a16:creationId xmlns:a16="http://schemas.microsoft.com/office/drawing/2014/main" xmlns="" id="{00AA5D14-5F33-484C-8301-AAF0E8FF93DB}"/>
                    </a:ext>
                  </a:extLst>
                </p:cNvPr>
                <p:cNvSpPr/>
                <p:nvPr/>
              </p:nvSpPr>
              <p:spPr>
                <a:xfrm flipH="1">
                  <a:off x="4030503" y="4847805"/>
                  <a:ext cx="102553" cy="102553"/>
                </a:xfrm>
                <a:prstGeom prst="ellipse">
                  <a:avLst/>
                </a:prstGeom>
                <a:solidFill>
                  <a:srgbClr val="995A2F"/>
                </a:soli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n w="19050">
                      <a:noFill/>
                    </a:ln>
                    <a:gradFill>
                      <a:gsLst>
                        <a:gs pos="100000">
                          <a:srgbClr val="E9BE61"/>
                        </a:gs>
                        <a:gs pos="49000">
                          <a:srgbClr val="FEEFAC"/>
                        </a:gs>
                      </a:gsLst>
                      <a:lin ang="5400000" scaled="0"/>
                    </a:gradFill>
                    <a:latin typeface="+mn-ea"/>
                  </a:endParaRPr>
                </a:p>
              </p:txBody>
            </p:sp>
            <p:sp>
              <p:nvSpPr>
                <p:cNvPr id="15" name="椭圆 14">
                  <a:extLst>
                    <a:ext uri="{FF2B5EF4-FFF2-40B4-BE49-F238E27FC236}">
                      <a16:creationId xmlns:a16="http://schemas.microsoft.com/office/drawing/2014/main" xmlns="" id="{D027AE6F-09E2-4D76-9C09-2D432DBF9C4F}"/>
                    </a:ext>
                  </a:extLst>
                </p:cNvPr>
                <p:cNvSpPr/>
                <p:nvPr/>
              </p:nvSpPr>
              <p:spPr>
                <a:xfrm flipH="1">
                  <a:off x="4358163" y="3761939"/>
                  <a:ext cx="102553" cy="102553"/>
                </a:xfrm>
                <a:prstGeom prst="ellipse">
                  <a:avLst/>
                </a:prstGeom>
                <a:solidFill>
                  <a:srgbClr val="995A2F"/>
                </a:soli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n w="19050">
                      <a:noFill/>
                    </a:ln>
                    <a:gradFill>
                      <a:gsLst>
                        <a:gs pos="100000">
                          <a:srgbClr val="E9BE61"/>
                        </a:gs>
                        <a:gs pos="49000">
                          <a:srgbClr val="FEEFAC"/>
                        </a:gs>
                      </a:gsLst>
                      <a:lin ang="5400000" scaled="0"/>
                    </a:gradFill>
                    <a:latin typeface="+mn-ea"/>
                  </a:endParaRPr>
                </a:p>
              </p:txBody>
            </p:sp>
            <p:sp>
              <p:nvSpPr>
                <p:cNvPr id="16" name="文本框 15">
                  <a:extLst>
                    <a:ext uri="{FF2B5EF4-FFF2-40B4-BE49-F238E27FC236}">
                      <a16:creationId xmlns:a16="http://schemas.microsoft.com/office/drawing/2014/main" xmlns="" id="{C26F2855-2933-4C25-AEBB-A9A1A1BB6BAE}"/>
                    </a:ext>
                  </a:extLst>
                </p:cNvPr>
                <p:cNvSpPr txBox="1"/>
                <p:nvPr/>
              </p:nvSpPr>
              <p:spPr>
                <a:xfrm>
                  <a:off x="1322080" y="3019966"/>
                  <a:ext cx="2178632" cy="1689052"/>
                </a:xfrm>
                <a:prstGeom prst="rect">
                  <a:avLst/>
                </a:prstGeom>
                <a:noFill/>
                <a:ln>
                  <a:noFill/>
                </a:ln>
                <a:effectLst/>
              </p:spPr>
              <p:txBody>
                <a:bodyPr wrap="square" rtlCol="0">
                  <a:spAutoFit/>
                </a:bodyPr>
                <a:lstStyle>
                  <a:defPPr>
                    <a:defRPr lang="zh-CN"/>
                  </a:defPPr>
                  <a:lvl1pPr algn="ctr">
                    <a:defRPr sz="2800" i="0" spc="0">
                      <a:ln w="19050">
                        <a:noFill/>
                      </a:ln>
                      <a:gradFill>
                        <a:gsLst>
                          <a:gs pos="100000">
                            <a:srgbClr val="E9BE61"/>
                          </a:gs>
                          <a:gs pos="49000">
                            <a:srgbClr val="FEEFAC"/>
                          </a:gs>
                        </a:gsLst>
                        <a:lin ang="5400000" scaled="0"/>
                      </a:gradFill>
                      <a:effectLst/>
                      <a:latin typeface="思源宋体 CN Heavy" panose="02020900000000000000" pitchFamily="18" charset="-122"/>
                      <a:ea typeface="思源宋体 CN Heavy" panose="02020900000000000000" pitchFamily="18" charset="-122"/>
                    </a:defRPr>
                  </a:lvl1pPr>
                </a:lstStyle>
                <a:p>
                  <a:pPr>
                    <a:lnSpc>
                      <a:spcPct val="150000"/>
                    </a:lnSpc>
                  </a:pPr>
                  <a:r>
                    <a:rPr lang="zh-CN" altLang="en-US" sz="2400" b="1" dirty="0">
                      <a:latin typeface="+mn-ea"/>
                      <a:ea typeface="+mn-ea"/>
                    </a:rPr>
                    <a:t>习近平新时代中国特色社会主义思想</a:t>
                  </a:r>
                </a:p>
              </p:txBody>
            </p:sp>
          </p:grpSp>
          <p:sp>
            <p:nvSpPr>
              <p:cNvPr id="7" name="矩形 6">
                <a:extLst>
                  <a:ext uri="{FF2B5EF4-FFF2-40B4-BE49-F238E27FC236}">
                    <a16:creationId xmlns:a16="http://schemas.microsoft.com/office/drawing/2014/main" xmlns="" id="{E1464AF7-345A-4CE9-861A-40195A9ACD30}"/>
                  </a:ext>
                </a:extLst>
              </p:cNvPr>
              <p:cNvSpPr/>
              <p:nvPr/>
            </p:nvSpPr>
            <p:spPr>
              <a:xfrm>
                <a:off x="3855162" y="1472519"/>
                <a:ext cx="6096000" cy="461665"/>
              </a:xfrm>
              <a:prstGeom prst="rect">
                <a:avLst/>
              </a:prstGeom>
            </p:spPr>
            <p:txBody>
              <a:bodyPr>
                <a:spAutoFit/>
              </a:bodyPr>
              <a:lstStyle/>
              <a:p>
                <a:pPr lvl="0" algn="just" eaLnBrk="1" hangingPunct="1">
                  <a:spcBef>
                    <a:spcPts val="1400"/>
                  </a:spcBef>
                  <a:defRPr/>
                </a:pPr>
                <a:r>
                  <a:rPr lang="zh-CN" altLang="en-US" sz="2400" dirty="0">
                    <a:solidFill>
                      <a:prstClr val="black"/>
                    </a:solidFill>
                    <a:latin typeface="+mn-ea"/>
                    <a:ea typeface="+mn-ea"/>
                  </a:rPr>
                  <a:t>是</a:t>
                </a:r>
                <a:r>
                  <a:rPr lang="en-US" altLang="zh-CN" sz="2400" dirty="0">
                    <a:solidFill>
                      <a:prstClr val="black"/>
                    </a:solidFill>
                    <a:latin typeface="+mn-ea"/>
                    <a:ea typeface="+mn-ea"/>
                  </a:rPr>
                  <a:t>21</a:t>
                </a:r>
                <a:r>
                  <a:rPr lang="zh-CN" altLang="en-US" sz="2400" dirty="0">
                    <a:solidFill>
                      <a:prstClr val="black"/>
                    </a:solidFill>
                    <a:latin typeface="+mn-ea"/>
                    <a:ea typeface="+mn-ea"/>
                  </a:rPr>
                  <a:t>世纪马克思主义</a:t>
                </a:r>
                <a:endParaRPr lang="en-US" altLang="zh-CN" sz="2400" dirty="0">
                  <a:solidFill>
                    <a:prstClr val="black"/>
                  </a:solidFill>
                  <a:latin typeface="+mn-ea"/>
                  <a:ea typeface="+mn-ea"/>
                </a:endParaRPr>
              </a:p>
            </p:txBody>
          </p:sp>
          <p:sp>
            <p:nvSpPr>
              <p:cNvPr id="20" name="矩形 19">
                <a:extLst>
                  <a:ext uri="{FF2B5EF4-FFF2-40B4-BE49-F238E27FC236}">
                    <a16:creationId xmlns:a16="http://schemas.microsoft.com/office/drawing/2014/main" xmlns="" id="{0BF6099C-42A0-4BD8-9C5C-FC902552C06E}"/>
                  </a:ext>
                </a:extLst>
              </p:cNvPr>
              <p:cNvSpPr/>
              <p:nvPr/>
            </p:nvSpPr>
            <p:spPr>
              <a:xfrm>
                <a:off x="4127107" y="2189063"/>
                <a:ext cx="6096000" cy="1135054"/>
              </a:xfrm>
              <a:prstGeom prst="rect">
                <a:avLst/>
              </a:prstGeom>
            </p:spPr>
            <p:txBody>
              <a:bodyPr>
                <a:spAutoFit/>
              </a:bodyPr>
              <a:lstStyle/>
              <a:p>
                <a:pPr lvl="0" algn="just" eaLnBrk="1" hangingPunct="1">
                  <a:lnSpc>
                    <a:spcPct val="150000"/>
                  </a:lnSpc>
                  <a:spcBef>
                    <a:spcPts val="1400"/>
                  </a:spcBef>
                  <a:defRPr/>
                </a:pPr>
                <a:r>
                  <a:rPr lang="zh-CN" altLang="en-US" sz="2400" dirty="0">
                    <a:solidFill>
                      <a:prstClr val="black"/>
                    </a:solidFill>
                    <a:latin typeface="+mn-ea"/>
                    <a:ea typeface="+mn-ea"/>
                  </a:rPr>
                  <a:t>是中国共产党对习近平新时代中国特色社会主义思想历史地位的一个科学界定</a:t>
                </a:r>
              </a:p>
            </p:txBody>
          </p:sp>
          <p:sp>
            <p:nvSpPr>
              <p:cNvPr id="21" name="矩形 20">
                <a:extLst>
                  <a:ext uri="{FF2B5EF4-FFF2-40B4-BE49-F238E27FC236}">
                    <a16:creationId xmlns:a16="http://schemas.microsoft.com/office/drawing/2014/main" xmlns="" id="{BE194AEB-DE79-4A83-BDEE-FA5AA1B6BF20}"/>
                  </a:ext>
                </a:extLst>
              </p:cNvPr>
              <p:cNvSpPr/>
              <p:nvPr/>
            </p:nvSpPr>
            <p:spPr>
              <a:xfrm>
                <a:off x="3890421" y="3578996"/>
                <a:ext cx="6332685" cy="1135054"/>
              </a:xfrm>
              <a:prstGeom prst="rect">
                <a:avLst/>
              </a:prstGeom>
            </p:spPr>
            <p:txBody>
              <a:bodyPr wrap="square">
                <a:spAutoFit/>
              </a:bodyPr>
              <a:lstStyle/>
              <a:p>
                <a:pPr lvl="0" algn="just" eaLnBrk="1" hangingPunct="1">
                  <a:lnSpc>
                    <a:spcPct val="150000"/>
                  </a:lnSpc>
                  <a:spcBef>
                    <a:spcPts val="1400"/>
                  </a:spcBef>
                  <a:defRPr/>
                </a:pPr>
                <a:r>
                  <a:rPr lang="zh-CN" altLang="en-US" sz="2400" dirty="0">
                    <a:solidFill>
                      <a:prstClr val="black"/>
                    </a:solidFill>
                    <a:latin typeface="+mn-ea"/>
                    <a:ea typeface="+mn-ea"/>
                  </a:rPr>
                  <a:t>是我们党第一次以“世纪”为尺度命名马克思主义中国化最新成果</a:t>
                </a:r>
              </a:p>
            </p:txBody>
          </p:sp>
        </p:grpSp>
        <p:pic>
          <p:nvPicPr>
            <p:cNvPr id="23" name="PA-1022180" descr="图片包含 游戏机&#10;&#10;描述已自动生成">
              <a:extLst>
                <a:ext uri="{FF2B5EF4-FFF2-40B4-BE49-F238E27FC236}">
                  <a16:creationId xmlns:a16="http://schemas.microsoft.com/office/drawing/2014/main" xmlns="" id="{5C1C4107-1A31-4D3F-A434-08C8DFE91082}"/>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b="41242"/>
            <a:stretch/>
          </p:blipFill>
          <p:spPr>
            <a:xfrm>
              <a:off x="424245" y="3380767"/>
              <a:ext cx="3137520" cy="3108086"/>
            </a:xfrm>
            <a:prstGeom prst="rect">
              <a:avLst/>
            </a:prstGeom>
          </p:spPr>
        </p:pic>
      </p:grpSp>
    </p:spTree>
    <p:extLst>
      <p:ext uri="{BB962C8B-B14F-4D97-AF65-F5344CB8AC3E}">
        <p14:creationId xmlns:p14="http://schemas.microsoft.com/office/powerpoint/2010/main" val="208404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65B9073-6630-43EF-AAD6-BED3B765DD3B}"/>
              </a:ext>
            </a:extLst>
          </p:cNvPr>
          <p:cNvPicPr>
            <a:picLocks noChangeAspect="1"/>
          </p:cNvPicPr>
          <p:nvPr/>
        </p:nvPicPr>
        <p:blipFill rotWithShape="1">
          <a:blip r:embed="rId2"/>
          <a:srcRect t="10150" b="37908"/>
          <a:stretch/>
        </p:blipFill>
        <p:spPr>
          <a:xfrm>
            <a:off x="0" y="2900040"/>
            <a:ext cx="12192000" cy="3957960"/>
          </a:xfrm>
          <a:prstGeom prst="rect">
            <a:avLst/>
          </a:prstGeom>
        </p:spPr>
      </p:pic>
      <p:grpSp>
        <p:nvGrpSpPr>
          <p:cNvPr id="2" name="组合 1">
            <a:extLst>
              <a:ext uri="{FF2B5EF4-FFF2-40B4-BE49-F238E27FC236}">
                <a16:creationId xmlns:a16="http://schemas.microsoft.com/office/drawing/2014/main" xmlns="" id="{E1803CA6-3C09-45C3-83A5-1E84D351A164}"/>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914400" y="186885"/>
              <a:ext cx="10363200"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拓展：习近平新时代中国特色社会主义思想是</a:t>
              </a: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21</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世纪马克思主义</a:t>
              </a:r>
            </a:p>
          </p:txBody>
        </p:sp>
        <p:sp>
          <p:nvSpPr>
            <p:cNvPr id="13" name="文本框 2">
              <a:extLst>
                <a:ext uri="{FF2B5EF4-FFF2-40B4-BE49-F238E27FC236}">
                  <a16:creationId xmlns:a16="http://schemas.microsoft.com/office/drawing/2014/main" xmlns="" id="{06DCE4AC-9538-4936-A9B0-61528EED06EC}"/>
                </a:ext>
              </a:extLst>
            </p:cNvPr>
            <p:cNvSpPr txBox="1">
              <a:spLocks noChangeArrowheads="1"/>
            </p:cNvSpPr>
            <p:nvPr/>
          </p:nvSpPr>
          <p:spPr bwMode="auto">
            <a:xfrm>
              <a:off x="638969" y="1187199"/>
              <a:ext cx="1091406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不是任何国家、任何民族的马克思主义理论成果，都能够作为马克思主义的世纪形态载入人类思想史册，都能够冠名</a:t>
              </a:r>
              <a:r>
                <a:rPr kumimoji="0" lang="zh-CN" altLang="en-US" sz="2400" b="1" i="0" u="none" strike="noStrike" kern="1200" cap="none" spc="0" normalizeH="0" baseline="0" noProof="0" dirty="0">
                  <a:ln>
                    <a:noFill/>
                  </a:ln>
                  <a:solidFill>
                    <a:prstClr val="black"/>
                  </a:solidFill>
                  <a:effectLst/>
                  <a:uLnTx/>
                  <a:uFillTx/>
                  <a:latin typeface="Microsoft YaHei"/>
                  <a:ea typeface="Microsoft YaHei"/>
                  <a:cs typeface="+mn-cs"/>
                </a:rPr>
                <a:t>“世纪马克思主义”</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的称号。</a:t>
              </a:r>
            </a:p>
          </p:txBody>
        </p:sp>
        <p:sp>
          <p:nvSpPr>
            <p:cNvPr id="43" name="矩形 42">
              <a:extLst>
                <a:ext uri="{FF2B5EF4-FFF2-40B4-BE49-F238E27FC236}">
                  <a16:creationId xmlns:a16="http://schemas.microsoft.com/office/drawing/2014/main" xmlns="" id="{65C94133-7C4B-4094-80CD-1DD338BB55A1}"/>
                </a:ext>
              </a:extLst>
            </p:cNvPr>
            <p:cNvSpPr/>
            <p:nvPr/>
          </p:nvSpPr>
          <p:spPr>
            <a:xfrm>
              <a:off x="1365350" y="4177098"/>
              <a:ext cx="3401201" cy="1696105"/>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ts val="60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a:ea typeface="Microsoft YaHei"/>
                  <a:cs typeface="+mn-cs"/>
                </a:rPr>
                <a:t>以“世纪”为尺度命名马克思主义，我们认为应该具备</a:t>
              </a:r>
              <a:r>
                <a:rPr kumimoji="0" lang="zh-CN" altLang="en-US" sz="2400" b="1" i="0" u="none" strike="noStrike" kern="1200" cap="none" spc="0" normalizeH="0" baseline="0" noProof="0" dirty="0">
                  <a:ln>
                    <a:noFill/>
                  </a:ln>
                  <a:solidFill>
                    <a:srgbClr val="995A2F"/>
                  </a:solidFill>
                  <a:effectLst/>
                  <a:uLnTx/>
                  <a:uFillTx/>
                  <a:latin typeface="Microsoft YaHei"/>
                  <a:ea typeface="Microsoft YaHei"/>
                  <a:cs typeface="+mn-cs"/>
                </a:rPr>
                <a:t>三个条件</a:t>
              </a:r>
              <a:endParaRPr kumimoji="0" lang="zh-CN" altLang="en-US" sz="1800" b="1" i="0" u="none" strike="noStrike" kern="1200" cap="none" spc="0" normalizeH="0" baseline="0" noProof="0" dirty="0">
                <a:ln>
                  <a:noFill/>
                </a:ln>
                <a:solidFill>
                  <a:srgbClr val="995A2F"/>
                </a:solidFill>
                <a:effectLst/>
                <a:uLnTx/>
                <a:uFillTx/>
                <a:latin typeface="等线" panose="02010600030101010101" pitchFamily="2" charset="-122"/>
                <a:ea typeface="等线" panose="02010600030101010101" pitchFamily="2" charset="-122"/>
                <a:cs typeface="+mn-cs"/>
              </a:endParaRPr>
            </a:p>
          </p:txBody>
        </p:sp>
        <p:grpSp>
          <p:nvGrpSpPr>
            <p:cNvPr id="47" name="组合 46">
              <a:extLst>
                <a:ext uri="{FF2B5EF4-FFF2-40B4-BE49-F238E27FC236}">
                  <a16:creationId xmlns:a16="http://schemas.microsoft.com/office/drawing/2014/main" xmlns="" id="{0D2837BB-53F3-4EEB-9199-C9C95B6E6F0F}"/>
                </a:ext>
              </a:extLst>
            </p:cNvPr>
            <p:cNvGrpSpPr/>
            <p:nvPr/>
          </p:nvGrpSpPr>
          <p:grpSpPr>
            <a:xfrm>
              <a:off x="4528626" y="2820202"/>
              <a:ext cx="5506149" cy="3578636"/>
              <a:chOff x="3264210" y="2820202"/>
              <a:chExt cx="5506149" cy="3578636"/>
            </a:xfrm>
          </p:grpSpPr>
          <p:grpSp>
            <p:nvGrpSpPr>
              <p:cNvPr id="18" name="组合 17">
                <a:extLst>
                  <a:ext uri="{FF2B5EF4-FFF2-40B4-BE49-F238E27FC236}">
                    <a16:creationId xmlns:a16="http://schemas.microsoft.com/office/drawing/2014/main" xmlns="" id="{A312BD8B-AE16-4BAE-919E-80F6F6AD58B1}"/>
                  </a:ext>
                </a:extLst>
              </p:cNvPr>
              <p:cNvGrpSpPr/>
              <p:nvPr/>
            </p:nvGrpSpPr>
            <p:grpSpPr>
              <a:xfrm>
                <a:off x="4949177" y="3835257"/>
                <a:ext cx="2031325" cy="1946572"/>
                <a:chOff x="4404067" y="1950109"/>
                <a:chExt cx="3602451" cy="3452146"/>
              </a:xfrm>
            </p:grpSpPr>
            <p:grpSp>
              <p:nvGrpSpPr>
                <p:cNvPr id="23" name="组合 22">
                  <a:extLst>
                    <a:ext uri="{FF2B5EF4-FFF2-40B4-BE49-F238E27FC236}">
                      <a16:creationId xmlns:a16="http://schemas.microsoft.com/office/drawing/2014/main" xmlns="" id="{2F28E9FD-4FAA-4A1D-9B7E-A23DB1D0F861}"/>
                    </a:ext>
                  </a:extLst>
                </p:cNvPr>
                <p:cNvGrpSpPr/>
                <p:nvPr/>
              </p:nvGrpSpPr>
              <p:grpSpPr>
                <a:xfrm>
                  <a:off x="5574314" y="2099009"/>
                  <a:ext cx="2432204" cy="2432204"/>
                  <a:chOff x="14382607" y="3858443"/>
                  <a:chExt cx="4864408" cy="4864408"/>
                </a:xfrm>
              </p:grpSpPr>
              <p:sp>
                <p:nvSpPr>
                  <p:cNvPr id="39" name="iS1ide-Oval 27">
                    <a:extLst>
                      <a:ext uri="{FF2B5EF4-FFF2-40B4-BE49-F238E27FC236}">
                        <a16:creationId xmlns:a16="http://schemas.microsoft.com/office/drawing/2014/main" xmlns="" id="{8133EC4F-C3C1-4475-9B9D-5C7537F6EFDF}"/>
                      </a:ext>
                    </a:extLst>
                  </p:cNvPr>
                  <p:cNvSpPr/>
                  <p:nvPr/>
                </p:nvSpPr>
                <p:spPr>
                  <a:xfrm>
                    <a:off x="14791898" y="4248047"/>
                    <a:ext cx="4144194" cy="4144194"/>
                  </a:xfrm>
                  <a:prstGeom prst="ellipse">
                    <a:avLst/>
                  </a:prstGeom>
                  <a:solidFill>
                    <a:srgbClr val="C87E4C"/>
                  </a:solidFill>
                  <a:ln w="12700" cap="flat" cmpd="sng" algn="ctr">
                    <a:noFill/>
                    <a:prstDash val="solid"/>
                    <a:miter lim="800000"/>
                  </a:ln>
                  <a:effectLst>
                    <a:outerShdw blurRad="38100" dist="38100" algn="ctr" rotWithShape="0">
                      <a:srgbClr val="000000">
                        <a:alpha val="23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40" name="iS1ide-Oval 28">
                    <a:extLst>
                      <a:ext uri="{FF2B5EF4-FFF2-40B4-BE49-F238E27FC236}">
                        <a16:creationId xmlns:a16="http://schemas.microsoft.com/office/drawing/2014/main" xmlns="" id="{196A6D1A-054B-4FB4-A340-5082E2CF455A}"/>
                      </a:ext>
                    </a:extLst>
                  </p:cNvPr>
                  <p:cNvSpPr/>
                  <p:nvPr/>
                </p:nvSpPr>
                <p:spPr>
                  <a:xfrm>
                    <a:off x="14382607" y="3858443"/>
                    <a:ext cx="4864408" cy="4864408"/>
                  </a:xfrm>
                  <a:prstGeom prst="ellipse">
                    <a:avLst/>
                  </a:prstGeom>
                  <a:noFill/>
                  <a:ln w="12700" cap="flat" cmpd="sng" algn="ctr">
                    <a:solidFill>
                      <a:srgbClr val="C87E4C">
                        <a:alpha val="50000"/>
                      </a:srgbClr>
                    </a:solidFill>
                    <a:prstDash val="dash"/>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grpSp>
            <p:grpSp>
              <p:nvGrpSpPr>
                <p:cNvPr id="24" name="组合 23">
                  <a:extLst>
                    <a:ext uri="{FF2B5EF4-FFF2-40B4-BE49-F238E27FC236}">
                      <a16:creationId xmlns:a16="http://schemas.microsoft.com/office/drawing/2014/main" xmlns="" id="{D70DC63C-A1A3-4499-891E-20C681E2C840}"/>
                    </a:ext>
                  </a:extLst>
                </p:cNvPr>
                <p:cNvGrpSpPr/>
                <p:nvPr/>
              </p:nvGrpSpPr>
              <p:grpSpPr>
                <a:xfrm>
                  <a:off x="5283361" y="3486404"/>
                  <a:ext cx="1475152" cy="1475152"/>
                  <a:chOff x="13800701" y="6633228"/>
                  <a:chExt cx="2950304" cy="2950304"/>
                </a:xfrm>
              </p:grpSpPr>
              <p:sp>
                <p:nvSpPr>
                  <p:cNvPr id="37" name="iS1ide-Oval 25">
                    <a:extLst>
                      <a:ext uri="{FF2B5EF4-FFF2-40B4-BE49-F238E27FC236}">
                        <a16:creationId xmlns:a16="http://schemas.microsoft.com/office/drawing/2014/main" xmlns="" id="{9CD85FFF-5AA1-49B7-B1B6-3D5D26A48E82}"/>
                      </a:ext>
                    </a:extLst>
                  </p:cNvPr>
                  <p:cNvSpPr/>
                  <p:nvPr/>
                </p:nvSpPr>
                <p:spPr>
                  <a:xfrm>
                    <a:off x="14047153" y="6850109"/>
                    <a:ext cx="2513488" cy="2513488"/>
                  </a:xfrm>
                  <a:prstGeom prst="ellipse">
                    <a:avLst/>
                  </a:prstGeom>
                  <a:solidFill>
                    <a:srgbClr val="C87E4C"/>
                  </a:solidFill>
                  <a:ln w="12700" cap="flat" cmpd="sng" algn="ctr">
                    <a:noFill/>
                    <a:prstDash val="solid"/>
                    <a:miter lim="800000"/>
                  </a:ln>
                  <a:effectLst>
                    <a:outerShdw blurRad="38100" dist="38100" algn="ctr" rotWithShape="0">
                      <a:srgbClr val="000000">
                        <a:alpha val="23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38" name="iS1ide-Oval 26">
                    <a:extLst>
                      <a:ext uri="{FF2B5EF4-FFF2-40B4-BE49-F238E27FC236}">
                        <a16:creationId xmlns:a16="http://schemas.microsoft.com/office/drawing/2014/main" xmlns="" id="{5E139731-4EBC-48F9-839C-570D73DBFF1C}"/>
                      </a:ext>
                    </a:extLst>
                  </p:cNvPr>
                  <p:cNvSpPr/>
                  <p:nvPr/>
                </p:nvSpPr>
                <p:spPr>
                  <a:xfrm>
                    <a:off x="13800701" y="6633228"/>
                    <a:ext cx="2950304" cy="2950304"/>
                  </a:xfrm>
                  <a:prstGeom prst="ellipse">
                    <a:avLst/>
                  </a:prstGeom>
                  <a:noFill/>
                  <a:ln w="12700" cap="flat" cmpd="sng" algn="ctr">
                    <a:solidFill>
                      <a:srgbClr val="C87E4C">
                        <a:alpha val="50000"/>
                      </a:srgbClr>
                    </a:solidFill>
                    <a:prstDash val="dash"/>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grpSp>
            <p:grpSp>
              <p:nvGrpSpPr>
                <p:cNvPr id="25" name="组合 24">
                  <a:extLst>
                    <a:ext uri="{FF2B5EF4-FFF2-40B4-BE49-F238E27FC236}">
                      <a16:creationId xmlns:a16="http://schemas.microsoft.com/office/drawing/2014/main" xmlns="" id="{236C139A-DA96-4E55-BFF0-1A0864A25C92}"/>
                    </a:ext>
                  </a:extLst>
                </p:cNvPr>
                <p:cNvGrpSpPr/>
                <p:nvPr/>
              </p:nvGrpSpPr>
              <p:grpSpPr>
                <a:xfrm>
                  <a:off x="4404067" y="2514922"/>
                  <a:ext cx="2045469" cy="2045469"/>
                  <a:chOff x="12042112" y="4690267"/>
                  <a:chExt cx="4090937" cy="4090937"/>
                </a:xfrm>
              </p:grpSpPr>
              <p:sp>
                <p:nvSpPr>
                  <p:cNvPr id="35" name="iS1ide-Oval 23">
                    <a:extLst>
                      <a:ext uri="{FF2B5EF4-FFF2-40B4-BE49-F238E27FC236}">
                        <a16:creationId xmlns:a16="http://schemas.microsoft.com/office/drawing/2014/main" xmlns="" id="{483EFC6E-F0E5-4F26-ACB4-BC06734AFEF9}"/>
                      </a:ext>
                    </a:extLst>
                  </p:cNvPr>
                  <p:cNvSpPr/>
                  <p:nvPr/>
                </p:nvSpPr>
                <p:spPr>
                  <a:xfrm>
                    <a:off x="12384220" y="4995355"/>
                    <a:ext cx="3485242" cy="3485242"/>
                  </a:xfrm>
                  <a:prstGeom prst="ellipse">
                    <a:avLst/>
                  </a:prstGeom>
                  <a:solidFill>
                    <a:srgbClr val="C87E4C"/>
                  </a:solidFill>
                  <a:ln w="12700" cap="flat" cmpd="sng" algn="ctr">
                    <a:noFill/>
                    <a:prstDash val="solid"/>
                    <a:miter lim="800000"/>
                  </a:ln>
                  <a:effectLst>
                    <a:outerShdw blurRad="38100" dist="38100" algn="ctr" rotWithShape="0">
                      <a:srgbClr val="000000">
                        <a:alpha val="23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36" name="iS1ide-Oval 24">
                    <a:extLst>
                      <a:ext uri="{FF2B5EF4-FFF2-40B4-BE49-F238E27FC236}">
                        <a16:creationId xmlns:a16="http://schemas.microsoft.com/office/drawing/2014/main" xmlns="" id="{6EC19A6A-3FEE-4A32-83E3-FF6A4BA65618}"/>
                      </a:ext>
                    </a:extLst>
                  </p:cNvPr>
                  <p:cNvSpPr/>
                  <p:nvPr/>
                </p:nvSpPr>
                <p:spPr>
                  <a:xfrm>
                    <a:off x="12042112" y="4690267"/>
                    <a:ext cx="4090937" cy="4090937"/>
                  </a:xfrm>
                  <a:prstGeom prst="ellipse">
                    <a:avLst/>
                  </a:prstGeom>
                  <a:noFill/>
                  <a:ln w="12700" cap="flat" cmpd="sng" algn="ctr">
                    <a:solidFill>
                      <a:srgbClr val="C87E4C">
                        <a:alpha val="50000"/>
                      </a:srgbClr>
                    </a:solidFill>
                    <a:prstDash val="dash"/>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grpSp>
            <p:cxnSp>
              <p:nvCxnSpPr>
                <p:cNvPr id="26" name="íṡľíḍè-Straight Connector 8">
                  <a:extLst>
                    <a:ext uri="{FF2B5EF4-FFF2-40B4-BE49-F238E27FC236}">
                      <a16:creationId xmlns:a16="http://schemas.microsoft.com/office/drawing/2014/main" xmlns="" id="{70674749-6205-497D-921D-8470714344A2}"/>
                    </a:ext>
                  </a:extLst>
                </p:cNvPr>
                <p:cNvCxnSpPr/>
                <p:nvPr/>
              </p:nvCxnSpPr>
              <p:spPr>
                <a:xfrm flipH="1">
                  <a:off x="6904427" y="1973438"/>
                  <a:ext cx="583563" cy="1171813"/>
                </a:xfrm>
                <a:prstGeom prst="line">
                  <a:avLst/>
                </a:prstGeom>
                <a:noFill/>
                <a:ln w="12700" cap="flat" cmpd="sng" algn="ctr">
                  <a:solidFill>
                    <a:srgbClr val="C87E4C"/>
                  </a:solidFill>
                  <a:prstDash val="solid"/>
                  <a:miter lim="800000"/>
                  <a:headEnd type="none" w="med" len="med"/>
                  <a:tailEnd type="none" w="med" len="med"/>
                </a:ln>
                <a:effectLst/>
              </p:spPr>
            </p:cxnSp>
            <p:sp>
              <p:nvSpPr>
                <p:cNvPr id="27" name="íṡľíḍè-Oval 9">
                  <a:extLst>
                    <a:ext uri="{FF2B5EF4-FFF2-40B4-BE49-F238E27FC236}">
                      <a16:creationId xmlns:a16="http://schemas.microsoft.com/office/drawing/2014/main" xmlns="" id="{F16C9B54-FA11-4D3A-9846-21DF6C1831F7}"/>
                    </a:ext>
                  </a:extLst>
                </p:cNvPr>
                <p:cNvSpPr/>
                <p:nvPr/>
              </p:nvSpPr>
              <p:spPr>
                <a:xfrm>
                  <a:off x="7440022" y="1950109"/>
                  <a:ext cx="95935" cy="95935"/>
                </a:xfrm>
                <a:prstGeom prst="ellipse">
                  <a:avLst/>
                </a:prstGeom>
                <a:solidFill>
                  <a:srgbClr val="FF7E2F">
                    <a:lumMod val="10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cxnSp>
              <p:nvCxnSpPr>
                <p:cNvPr id="28" name="íṡľíḍè-Straight Connector 11">
                  <a:extLst>
                    <a:ext uri="{FF2B5EF4-FFF2-40B4-BE49-F238E27FC236}">
                      <a16:creationId xmlns:a16="http://schemas.microsoft.com/office/drawing/2014/main" xmlns="" id="{5AB5C5FC-1010-4412-8B18-CBB1CD396F22}"/>
                    </a:ext>
                  </a:extLst>
                </p:cNvPr>
                <p:cNvCxnSpPr/>
                <p:nvPr/>
              </p:nvCxnSpPr>
              <p:spPr>
                <a:xfrm>
                  <a:off x="4576344" y="2380938"/>
                  <a:ext cx="738213" cy="964285"/>
                </a:xfrm>
                <a:prstGeom prst="line">
                  <a:avLst/>
                </a:prstGeom>
                <a:noFill/>
                <a:ln w="6350" cap="flat" cmpd="sng" algn="ctr">
                  <a:solidFill>
                    <a:srgbClr val="C87E4C"/>
                  </a:solidFill>
                  <a:prstDash val="solid"/>
                  <a:miter lim="800000"/>
                </a:ln>
                <a:effectLst/>
              </p:spPr>
            </p:cxnSp>
            <p:sp>
              <p:nvSpPr>
                <p:cNvPr id="29" name="íṡľíḍè-Oval 12">
                  <a:extLst>
                    <a:ext uri="{FF2B5EF4-FFF2-40B4-BE49-F238E27FC236}">
                      <a16:creationId xmlns:a16="http://schemas.microsoft.com/office/drawing/2014/main" xmlns="" id="{27E6259C-12C4-4AFE-87EC-D5CEEB00D476}"/>
                    </a:ext>
                  </a:extLst>
                </p:cNvPr>
                <p:cNvSpPr/>
                <p:nvPr/>
              </p:nvSpPr>
              <p:spPr>
                <a:xfrm>
                  <a:off x="4520414" y="2311822"/>
                  <a:ext cx="95935" cy="95935"/>
                </a:xfrm>
                <a:prstGeom prst="ellipse">
                  <a:avLst/>
                </a:prstGeom>
                <a:solidFill>
                  <a:srgbClr val="FE640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cxnSp>
              <p:nvCxnSpPr>
                <p:cNvPr id="30" name="íṡľíḍè-Straight Connector 14">
                  <a:extLst>
                    <a:ext uri="{FF2B5EF4-FFF2-40B4-BE49-F238E27FC236}">
                      <a16:creationId xmlns:a16="http://schemas.microsoft.com/office/drawing/2014/main" xmlns="" id="{AFE47925-D42E-4885-A0C0-CCA60ED579DE}"/>
                    </a:ext>
                  </a:extLst>
                </p:cNvPr>
                <p:cNvCxnSpPr/>
                <p:nvPr/>
              </p:nvCxnSpPr>
              <p:spPr>
                <a:xfrm>
                  <a:off x="6112522" y="4390000"/>
                  <a:ext cx="738213" cy="964285"/>
                </a:xfrm>
                <a:prstGeom prst="line">
                  <a:avLst/>
                </a:prstGeom>
                <a:noFill/>
                <a:ln w="12700" cap="flat" cmpd="sng" algn="ctr">
                  <a:solidFill>
                    <a:srgbClr val="C87E4C"/>
                  </a:solidFill>
                  <a:prstDash val="solid"/>
                  <a:miter lim="800000"/>
                  <a:headEnd type="none" w="med" len="med"/>
                  <a:tailEnd type="none" w="med" len="med"/>
                </a:ln>
                <a:effectLst/>
              </p:spPr>
            </p:cxnSp>
            <p:sp>
              <p:nvSpPr>
                <p:cNvPr id="31" name="íṡľíḍè-Oval 15">
                  <a:extLst>
                    <a:ext uri="{FF2B5EF4-FFF2-40B4-BE49-F238E27FC236}">
                      <a16:creationId xmlns:a16="http://schemas.microsoft.com/office/drawing/2014/main" xmlns="" id="{DE981CA1-4C32-4998-AD4F-7EFD104E555A}"/>
                    </a:ext>
                  </a:extLst>
                </p:cNvPr>
                <p:cNvSpPr/>
                <p:nvPr/>
              </p:nvSpPr>
              <p:spPr>
                <a:xfrm>
                  <a:off x="6808360" y="5306320"/>
                  <a:ext cx="95935" cy="95935"/>
                </a:xfrm>
                <a:prstGeom prst="ellipse">
                  <a:avLst/>
                </a:prstGeom>
                <a:solidFill>
                  <a:srgbClr val="FC670C">
                    <a:lumMod val="10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32" name="íṡľíḍè-Oval 20">
                  <a:extLst>
                    <a:ext uri="{FF2B5EF4-FFF2-40B4-BE49-F238E27FC236}">
                      <a16:creationId xmlns:a16="http://schemas.microsoft.com/office/drawing/2014/main" xmlns="" id="{5C90F549-B586-4B42-8041-D559E2688A18}"/>
                    </a:ext>
                  </a:extLst>
                </p:cNvPr>
                <p:cNvSpPr/>
                <p:nvPr/>
              </p:nvSpPr>
              <p:spPr>
                <a:xfrm>
                  <a:off x="6491591" y="2971534"/>
                  <a:ext cx="689794" cy="689794"/>
                </a:xfrm>
                <a:prstGeom prst="ellipse">
                  <a:avLst/>
                </a:prstGeom>
                <a:solidFill>
                  <a:srgbClr val="FFFFFF"/>
                </a:solidFill>
                <a:ln w="12700" cap="flat" cmpd="sng" algn="ctr">
                  <a:noFill/>
                  <a:prstDash val="solid"/>
                  <a:miter lim="800000"/>
                </a:ln>
                <a:effectLst/>
              </p:spPr>
              <p:txBody>
                <a:bodyPr anchor="ctr">
                  <a:normAutofit fontScale="9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a:ln>
                      <a:noFill/>
                    </a:ln>
                    <a:solidFill>
                      <a:srgbClr val="FE6406">
                        <a:lumMod val="100000"/>
                      </a:srgbClr>
                    </a:solidFill>
                    <a:effectLst/>
                    <a:uLnTx/>
                    <a:uFillTx/>
                    <a:latin typeface="Arial"/>
                    <a:ea typeface="微软雅黑"/>
                    <a:cs typeface="+mn-ea"/>
                    <a:sym typeface="+mn-lt"/>
                  </a:endParaRPr>
                </a:p>
              </p:txBody>
            </p:sp>
            <p:sp>
              <p:nvSpPr>
                <p:cNvPr id="33" name="íṡľíḍè-Oval 21">
                  <a:extLst>
                    <a:ext uri="{FF2B5EF4-FFF2-40B4-BE49-F238E27FC236}">
                      <a16:creationId xmlns:a16="http://schemas.microsoft.com/office/drawing/2014/main" xmlns="" id="{2F2658EE-6A5F-4AEC-9ECC-F7D9FB60ADA6}"/>
                    </a:ext>
                  </a:extLst>
                </p:cNvPr>
                <p:cNvSpPr/>
                <p:nvPr/>
              </p:nvSpPr>
              <p:spPr>
                <a:xfrm>
                  <a:off x="5064848" y="3147490"/>
                  <a:ext cx="689794" cy="689794"/>
                </a:xfrm>
                <a:prstGeom prst="ellipse">
                  <a:avLst/>
                </a:prstGeom>
                <a:solidFill>
                  <a:srgbClr val="FFFFFF"/>
                </a:solidFill>
                <a:ln w="12700" cap="flat" cmpd="sng" algn="ctr">
                  <a:noFill/>
                  <a:prstDash val="solid"/>
                  <a:miter lim="800000"/>
                </a:ln>
                <a:effectLst/>
              </p:spPr>
              <p:txBody>
                <a:bodyPr anchor="ctr">
                  <a:normAutofit fontScale="9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a:ln>
                      <a:noFill/>
                    </a:ln>
                    <a:solidFill>
                      <a:srgbClr val="FE6406">
                        <a:lumMod val="100000"/>
                      </a:srgbClr>
                    </a:solidFill>
                    <a:effectLst/>
                    <a:uLnTx/>
                    <a:uFillTx/>
                    <a:latin typeface="Arial"/>
                    <a:ea typeface="微软雅黑"/>
                    <a:cs typeface="+mn-ea"/>
                    <a:sym typeface="+mn-lt"/>
                  </a:endParaRPr>
                </a:p>
              </p:txBody>
            </p:sp>
            <p:sp>
              <p:nvSpPr>
                <p:cNvPr id="34" name="íṡľíḍè-Oval 22">
                  <a:extLst>
                    <a:ext uri="{FF2B5EF4-FFF2-40B4-BE49-F238E27FC236}">
                      <a16:creationId xmlns:a16="http://schemas.microsoft.com/office/drawing/2014/main" xmlns="" id="{309B86F9-466A-4F59-9E16-EB20D33B24B0}"/>
                    </a:ext>
                  </a:extLst>
                </p:cNvPr>
                <p:cNvSpPr/>
                <p:nvPr/>
              </p:nvSpPr>
              <p:spPr>
                <a:xfrm>
                  <a:off x="5698971" y="3933229"/>
                  <a:ext cx="689794" cy="689794"/>
                </a:xfrm>
                <a:prstGeom prst="ellipse">
                  <a:avLst/>
                </a:prstGeom>
                <a:solidFill>
                  <a:srgbClr val="FFFFFF"/>
                </a:solidFill>
                <a:ln w="12700" cap="flat" cmpd="sng" algn="ctr">
                  <a:noFill/>
                  <a:prstDash val="solid"/>
                  <a:miter lim="800000"/>
                </a:ln>
                <a:effectLst/>
              </p:spPr>
              <p:txBody>
                <a:bodyPr anchor="ctr">
                  <a:normAutofit fontScale="9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a:ln>
                      <a:noFill/>
                    </a:ln>
                    <a:solidFill>
                      <a:srgbClr val="FE6406">
                        <a:lumMod val="100000"/>
                      </a:srgbClr>
                    </a:solidFill>
                    <a:effectLst/>
                    <a:uLnTx/>
                    <a:uFillTx/>
                    <a:latin typeface="Arial"/>
                    <a:ea typeface="微软雅黑"/>
                    <a:cs typeface="+mn-ea"/>
                    <a:sym typeface="+mn-lt"/>
                  </a:endParaRPr>
                </a:p>
              </p:txBody>
            </p:sp>
          </p:grpSp>
          <p:sp>
            <p:nvSpPr>
              <p:cNvPr id="5" name="矩形 4">
                <a:extLst>
                  <a:ext uri="{FF2B5EF4-FFF2-40B4-BE49-F238E27FC236}">
                    <a16:creationId xmlns:a16="http://schemas.microsoft.com/office/drawing/2014/main" xmlns="" id="{6DEB4A3C-ADE2-470F-B624-9D5BE7F63A73}"/>
                  </a:ext>
                </a:extLst>
              </p:cNvPr>
              <p:cNvSpPr/>
              <p:nvPr/>
            </p:nvSpPr>
            <p:spPr>
              <a:xfrm>
                <a:off x="3264210" y="3111967"/>
                <a:ext cx="2339102" cy="90794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理论研究对象是</a:t>
                </a:r>
                <a:endPar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mn-cs"/>
                </a:endParaRPr>
              </a:p>
              <a:p>
                <a:pPr marL="0" marR="0" lvl="0" indent="0" algn="l" defTabSz="914400" rtl="0" eaLnBrk="0" fontAlgn="base" latinLnBrk="0" hangingPunct="0">
                  <a:lnSpc>
                    <a:spcPct val="100000"/>
                  </a:lnSpc>
                  <a:spcBef>
                    <a:spcPct val="0"/>
                  </a:spcBef>
                  <a:spcAft>
                    <a:spcPts val="6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世界典型样本</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42" name="矩形 41">
                <a:extLst>
                  <a:ext uri="{FF2B5EF4-FFF2-40B4-BE49-F238E27FC236}">
                    <a16:creationId xmlns:a16="http://schemas.microsoft.com/office/drawing/2014/main" xmlns="" id="{C44E0435-62EF-44B4-A54F-20C36B64D08F}"/>
                  </a:ext>
                </a:extLst>
              </p:cNvPr>
              <p:cNvSpPr/>
              <p:nvPr/>
            </p:nvSpPr>
            <p:spPr>
              <a:xfrm>
                <a:off x="4276821" y="5937173"/>
                <a:ext cx="449353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理论实践成效深刻改变现实世界</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44" name="矩形 43">
                <a:extLst>
                  <a:ext uri="{FF2B5EF4-FFF2-40B4-BE49-F238E27FC236}">
                    <a16:creationId xmlns:a16="http://schemas.microsoft.com/office/drawing/2014/main" xmlns="" id="{454CE848-D263-4E7A-8215-F4E5F15266DC}"/>
                  </a:ext>
                </a:extLst>
              </p:cNvPr>
              <p:cNvSpPr/>
              <p:nvPr/>
            </p:nvSpPr>
            <p:spPr>
              <a:xfrm>
                <a:off x="6068294" y="2820202"/>
                <a:ext cx="2031325" cy="90794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理论成果具有</a:t>
                </a:r>
                <a:endPar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mn-cs"/>
                </a:endParaRPr>
              </a:p>
              <a:p>
                <a:pPr marL="0" marR="0" lvl="0" indent="0" algn="l" defTabSz="914400" rtl="0" eaLnBrk="0" fontAlgn="base" latinLnBrk="0" hangingPunct="0">
                  <a:lnSpc>
                    <a:spcPct val="100000"/>
                  </a:lnSpc>
                  <a:spcBef>
                    <a:spcPct val="0"/>
                  </a:spcBef>
                  <a:spcAft>
                    <a:spcPts val="6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世界历史意义</a:t>
                </a:r>
              </a:p>
            </p:txBody>
          </p:sp>
        </p:grpSp>
        <p:cxnSp>
          <p:nvCxnSpPr>
            <p:cNvPr id="46" name="直接连接符 45">
              <a:extLst>
                <a:ext uri="{FF2B5EF4-FFF2-40B4-BE49-F238E27FC236}">
                  <a16:creationId xmlns:a16="http://schemas.microsoft.com/office/drawing/2014/main" xmlns="" id="{805B3C1F-E6C4-4FEF-BDF3-7F60F095563D}"/>
                </a:ext>
              </a:extLst>
            </p:cNvPr>
            <p:cNvCxnSpPr>
              <a:cxnSpLocks/>
            </p:cNvCxnSpPr>
            <p:nvPr/>
          </p:nvCxnSpPr>
          <p:spPr>
            <a:xfrm>
              <a:off x="721991" y="2518682"/>
              <a:ext cx="10748019" cy="0"/>
            </a:xfrm>
            <a:prstGeom prst="line">
              <a:avLst/>
            </a:prstGeom>
            <a:ln w="19050">
              <a:solidFill>
                <a:srgbClr val="C87E4C"/>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833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65B9073-6630-43EF-AAD6-BED3B765DD3B}"/>
              </a:ext>
            </a:extLst>
          </p:cNvPr>
          <p:cNvPicPr>
            <a:picLocks noChangeAspect="1"/>
          </p:cNvPicPr>
          <p:nvPr/>
        </p:nvPicPr>
        <p:blipFill rotWithShape="1">
          <a:blip r:embed="rId2"/>
          <a:srcRect t="10150" b="37908"/>
          <a:stretch/>
        </p:blipFill>
        <p:spPr>
          <a:xfrm>
            <a:off x="0" y="2900040"/>
            <a:ext cx="12192000" cy="3957960"/>
          </a:xfrm>
          <a:prstGeom prst="rect">
            <a:avLst/>
          </a:prstGeom>
        </p:spPr>
      </p:pic>
      <p:grpSp>
        <p:nvGrpSpPr>
          <p:cNvPr id="36" name="组合 35">
            <a:extLst>
              <a:ext uri="{FF2B5EF4-FFF2-40B4-BE49-F238E27FC236}">
                <a16:creationId xmlns:a16="http://schemas.microsoft.com/office/drawing/2014/main" xmlns="" id="{A50BC71D-782A-4874-8812-B3BA1A3D45C7}"/>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914400" y="186885"/>
              <a:ext cx="10363200"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拓展：习近平新时代中国特色社会主义思想是</a:t>
              </a:r>
              <a:r>
                <a:rPr kumimoji="0" lang="en-US"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21</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世纪马克思主义</a:t>
              </a:r>
            </a:p>
          </p:txBody>
        </p:sp>
        <p:grpSp>
          <p:nvGrpSpPr>
            <p:cNvPr id="7" name="组合 6">
              <a:extLst>
                <a:ext uri="{FF2B5EF4-FFF2-40B4-BE49-F238E27FC236}">
                  <a16:creationId xmlns:a16="http://schemas.microsoft.com/office/drawing/2014/main" xmlns="" id="{F1B6E57B-DEC0-48B8-9517-19B8054DF889}"/>
                </a:ext>
              </a:extLst>
            </p:cNvPr>
            <p:cNvGrpSpPr/>
            <p:nvPr/>
          </p:nvGrpSpPr>
          <p:grpSpPr>
            <a:xfrm>
              <a:off x="4073943" y="1982480"/>
              <a:ext cx="3821828" cy="3597850"/>
              <a:chOff x="4631408" y="2093468"/>
              <a:chExt cx="2929488" cy="3156041"/>
            </a:xfrm>
            <a:gradFill>
              <a:gsLst>
                <a:gs pos="0">
                  <a:srgbClr val="990000"/>
                </a:gs>
                <a:gs pos="100000">
                  <a:srgbClr val="CC0000"/>
                </a:gs>
              </a:gsLst>
              <a:lin ang="13500000" scaled="1"/>
            </a:gradFill>
          </p:grpSpPr>
          <p:sp>
            <p:nvSpPr>
              <p:cNvPr id="8" name="Freeform 23">
                <a:extLst>
                  <a:ext uri="{FF2B5EF4-FFF2-40B4-BE49-F238E27FC236}">
                    <a16:creationId xmlns:a16="http://schemas.microsoft.com/office/drawing/2014/main" xmlns="" id="{A7CF5689-93BF-497C-B896-0CB7E9AACADB}"/>
                  </a:ext>
                </a:extLst>
              </p:cNvPr>
              <p:cNvSpPr>
                <a:spLocks/>
              </p:cNvSpPr>
              <p:nvPr/>
            </p:nvSpPr>
            <p:spPr bwMode="auto">
              <a:xfrm>
                <a:off x="4631408" y="3930321"/>
                <a:ext cx="2884111" cy="694136"/>
              </a:xfrm>
              <a:custGeom>
                <a:avLst/>
                <a:gdLst>
                  <a:gd name="T0" fmla="*/ 104 w 259"/>
                  <a:gd name="T1" fmla="*/ 144 h 144"/>
                  <a:gd name="T2" fmla="*/ 223 w 259"/>
                  <a:gd name="T3" fmla="*/ 144 h 144"/>
                  <a:gd name="T4" fmla="*/ 252 w 259"/>
                  <a:gd name="T5" fmla="*/ 133 h 144"/>
                  <a:gd name="T6" fmla="*/ 246 w 259"/>
                  <a:gd name="T7" fmla="*/ 93 h 144"/>
                  <a:gd name="T8" fmla="*/ 153 w 259"/>
                  <a:gd name="T9" fmla="*/ 0 h 144"/>
                  <a:gd name="T10" fmla="*/ 70 w 259"/>
                  <a:gd name="T11" fmla="*/ 0 h 144"/>
                  <a:gd name="T12" fmla="*/ 37 w 259"/>
                  <a:gd name="T13" fmla="*/ 0 h 144"/>
                  <a:gd name="T14" fmla="*/ 10 w 259"/>
                  <a:gd name="T15" fmla="*/ 9 h 144"/>
                  <a:gd name="T16" fmla="*/ 7 w 259"/>
                  <a:gd name="T17" fmla="*/ 12 h 144"/>
                  <a:gd name="T18" fmla="*/ 13 w 259"/>
                  <a:gd name="T19" fmla="*/ 53 h 144"/>
                  <a:gd name="T20" fmla="*/ 104 w 259"/>
                  <a:gd name="T21"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144">
                    <a:moveTo>
                      <a:pt x="104" y="144"/>
                    </a:moveTo>
                    <a:cubicBezTo>
                      <a:pt x="223" y="144"/>
                      <a:pt x="223" y="144"/>
                      <a:pt x="223" y="144"/>
                    </a:cubicBezTo>
                    <a:cubicBezTo>
                      <a:pt x="234" y="144"/>
                      <a:pt x="244" y="140"/>
                      <a:pt x="252" y="133"/>
                    </a:cubicBezTo>
                    <a:cubicBezTo>
                      <a:pt x="259" y="120"/>
                      <a:pt x="257" y="104"/>
                      <a:pt x="246" y="93"/>
                    </a:cubicBezTo>
                    <a:cubicBezTo>
                      <a:pt x="153" y="0"/>
                      <a:pt x="153" y="0"/>
                      <a:pt x="153" y="0"/>
                    </a:cubicBezTo>
                    <a:cubicBezTo>
                      <a:pt x="70" y="0"/>
                      <a:pt x="70" y="0"/>
                      <a:pt x="70" y="0"/>
                    </a:cubicBezTo>
                    <a:cubicBezTo>
                      <a:pt x="37" y="0"/>
                      <a:pt x="37" y="0"/>
                      <a:pt x="37" y="0"/>
                    </a:cubicBezTo>
                    <a:cubicBezTo>
                      <a:pt x="28" y="0"/>
                      <a:pt x="18" y="3"/>
                      <a:pt x="10" y="9"/>
                    </a:cubicBezTo>
                    <a:cubicBezTo>
                      <a:pt x="9" y="10"/>
                      <a:pt x="8" y="11"/>
                      <a:pt x="7" y="12"/>
                    </a:cubicBezTo>
                    <a:cubicBezTo>
                      <a:pt x="0" y="25"/>
                      <a:pt x="2" y="42"/>
                      <a:pt x="13" y="53"/>
                    </a:cubicBezTo>
                    <a:lnTo>
                      <a:pt x="104" y="144"/>
                    </a:lnTo>
                    <a:close/>
                  </a:path>
                </a:pathLst>
              </a:custGeom>
              <a:solidFill>
                <a:srgbClr val="995A2F"/>
              </a:solidFill>
              <a:ln>
                <a:noFill/>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prstClr val="black"/>
                  </a:solidFill>
                  <a:effectLst/>
                  <a:uLnTx/>
                  <a:uFillTx/>
                  <a:ea typeface="思源黑体 CN Normal" panose="020B0400000000000000" pitchFamily="34" charset="-122"/>
                  <a:sym typeface="Arial" panose="020B0604020202020204" pitchFamily="34" charset="0"/>
                </a:endParaRPr>
              </a:p>
            </p:txBody>
          </p:sp>
          <p:sp>
            <p:nvSpPr>
              <p:cNvPr id="9" name="Freeform 24">
                <a:extLst>
                  <a:ext uri="{FF2B5EF4-FFF2-40B4-BE49-F238E27FC236}">
                    <a16:creationId xmlns:a16="http://schemas.microsoft.com/office/drawing/2014/main" xmlns="" id="{4CEEBD6F-BB2F-46A6-B277-1505977D8965}"/>
                  </a:ext>
                </a:extLst>
              </p:cNvPr>
              <p:cNvSpPr>
                <a:spLocks/>
              </p:cNvSpPr>
              <p:nvPr/>
            </p:nvSpPr>
            <p:spPr bwMode="auto">
              <a:xfrm>
                <a:off x="4676785" y="2700954"/>
                <a:ext cx="2884111" cy="694136"/>
              </a:xfrm>
              <a:custGeom>
                <a:avLst/>
                <a:gdLst>
                  <a:gd name="T0" fmla="*/ 104 w 259"/>
                  <a:gd name="T1" fmla="*/ 144 h 144"/>
                  <a:gd name="T2" fmla="*/ 223 w 259"/>
                  <a:gd name="T3" fmla="*/ 144 h 144"/>
                  <a:gd name="T4" fmla="*/ 252 w 259"/>
                  <a:gd name="T5" fmla="*/ 133 h 144"/>
                  <a:gd name="T6" fmla="*/ 246 w 259"/>
                  <a:gd name="T7" fmla="*/ 94 h 144"/>
                  <a:gd name="T8" fmla="*/ 152 w 259"/>
                  <a:gd name="T9" fmla="*/ 0 h 144"/>
                  <a:gd name="T10" fmla="*/ 69 w 259"/>
                  <a:gd name="T11" fmla="*/ 0 h 144"/>
                  <a:gd name="T12" fmla="*/ 37 w 259"/>
                  <a:gd name="T13" fmla="*/ 0 h 144"/>
                  <a:gd name="T14" fmla="*/ 10 w 259"/>
                  <a:gd name="T15" fmla="*/ 9 h 144"/>
                  <a:gd name="T16" fmla="*/ 7 w 259"/>
                  <a:gd name="T17" fmla="*/ 13 h 144"/>
                  <a:gd name="T18" fmla="*/ 13 w 259"/>
                  <a:gd name="T19" fmla="*/ 53 h 144"/>
                  <a:gd name="T20" fmla="*/ 104 w 259"/>
                  <a:gd name="T21"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144">
                    <a:moveTo>
                      <a:pt x="104" y="144"/>
                    </a:moveTo>
                    <a:cubicBezTo>
                      <a:pt x="223" y="144"/>
                      <a:pt x="223" y="144"/>
                      <a:pt x="223" y="144"/>
                    </a:cubicBezTo>
                    <a:cubicBezTo>
                      <a:pt x="234" y="144"/>
                      <a:pt x="244" y="140"/>
                      <a:pt x="252" y="133"/>
                    </a:cubicBezTo>
                    <a:cubicBezTo>
                      <a:pt x="259" y="121"/>
                      <a:pt x="256" y="104"/>
                      <a:pt x="246" y="94"/>
                    </a:cubicBezTo>
                    <a:cubicBezTo>
                      <a:pt x="152" y="0"/>
                      <a:pt x="152" y="0"/>
                      <a:pt x="152" y="0"/>
                    </a:cubicBezTo>
                    <a:cubicBezTo>
                      <a:pt x="69" y="0"/>
                      <a:pt x="69" y="0"/>
                      <a:pt x="69" y="0"/>
                    </a:cubicBezTo>
                    <a:cubicBezTo>
                      <a:pt x="37" y="0"/>
                      <a:pt x="37" y="0"/>
                      <a:pt x="37" y="0"/>
                    </a:cubicBezTo>
                    <a:cubicBezTo>
                      <a:pt x="27" y="0"/>
                      <a:pt x="18" y="4"/>
                      <a:pt x="10" y="9"/>
                    </a:cubicBezTo>
                    <a:cubicBezTo>
                      <a:pt x="9" y="11"/>
                      <a:pt x="8" y="12"/>
                      <a:pt x="7" y="13"/>
                    </a:cubicBezTo>
                    <a:cubicBezTo>
                      <a:pt x="0" y="26"/>
                      <a:pt x="2" y="42"/>
                      <a:pt x="13" y="53"/>
                    </a:cubicBezTo>
                    <a:lnTo>
                      <a:pt x="104" y="144"/>
                    </a:lnTo>
                    <a:close/>
                  </a:path>
                </a:pathLst>
              </a:custGeom>
              <a:solidFill>
                <a:srgbClr val="995A2F"/>
              </a:solidFill>
              <a:ln>
                <a:noFill/>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a:ln>
                    <a:noFill/>
                  </a:ln>
                  <a:solidFill>
                    <a:prstClr val="black"/>
                  </a:solidFill>
                  <a:effectLst/>
                  <a:uLnTx/>
                  <a:uFillTx/>
                  <a:ea typeface="思源黑体 CN Normal" panose="020B0400000000000000" pitchFamily="34" charset="-122"/>
                  <a:sym typeface="Arial" panose="020B0604020202020204" pitchFamily="34" charset="0"/>
                </a:endParaRPr>
              </a:p>
            </p:txBody>
          </p:sp>
          <p:sp>
            <p:nvSpPr>
              <p:cNvPr id="10" name="Freeform 25">
                <a:extLst>
                  <a:ext uri="{FF2B5EF4-FFF2-40B4-BE49-F238E27FC236}">
                    <a16:creationId xmlns:a16="http://schemas.microsoft.com/office/drawing/2014/main" xmlns="" id="{1F68454E-3132-4881-94F8-4E274781F13B}"/>
                  </a:ext>
                </a:extLst>
              </p:cNvPr>
              <p:cNvSpPr>
                <a:spLocks/>
              </p:cNvSpPr>
              <p:nvPr/>
            </p:nvSpPr>
            <p:spPr bwMode="auto">
              <a:xfrm>
                <a:off x="4657271" y="3276724"/>
                <a:ext cx="2884112" cy="789528"/>
              </a:xfrm>
              <a:custGeom>
                <a:avLst/>
                <a:gdLst>
                  <a:gd name="T0" fmla="*/ 111 w 600"/>
                  <a:gd name="T1" fmla="*/ 11 h 164"/>
                  <a:gd name="T2" fmla="*/ 58 w 600"/>
                  <a:gd name="T3" fmla="*/ 55 h 164"/>
                  <a:gd name="T4" fmla="*/ 0 w 600"/>
                  <a:gd name="T5" fmla="*/ 164 h 164"/>
                  <a:gd name="T6" fmla="*/ 29 w 600"/>
                  <a:gd name="T7" fmla="*/ 153 h 164"/>
                  <a:gd name="T8" fmla="*/ 62 w 600"/>
                  <a:gd name="T9" fmla="*/ 153 h 164"/>
                  <a:gd name="T10" fmla="*/ 489 w 600"/>
                  <a:gd name="T11" fmla="*/ 153 h 164"/>
                  <a:gd name="T12" fmla="*/ 542 w 600"/>
                  <a:gd name="T13" fmla="*/ 110 h 164"/>
                  <a:gd name="T14" fmla="*/ 600 w 600"/>
                  <a:gd name="T15" fmla="*/ 0 h 164"/>
                  <a:gd name="T16" fmla="*/ 571 w 600"/>
                  <a:gd name="T17" fmla="*/ 11 h 164"/>
                  <a:gd name="T18" fmla="*/ 111 w 600"/>
                  <a:gd name="T19" fmla="*/ 1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 h="164">
                    <a:moveTo>
                      <a:pt x="111" y="11"/>
                    </a:moveTo>
                    <a:cubicBezTo>
                      <a:pt x="88" y="11"/>
                      <a:pt x="74" y="22"/>
                      <a:pt x="58" y="55"/>
                    </a:cubicBezTo>
                    <a:cubicBezTo>
                      <a:pt x="0" y="164"/>
                      <a:pt x="0" y="164"/>
                      <a:pt x="0" y="164"/>
                    </a:cubicBezTo>
                    <a:cubicBezTo>
                      <a:pt x="8" y="157"/>
                      <a:pt x="18" y="153"/>
                      <a:pt x="29" y="153"/>
                    </a:cubicBezTo>
                    <a:cubicBezTo>
                      <a:pt x="62" y="153"/>
                      <a:pt x="62" y="153"/>
                      <a:pt x="62" y="153"/>
                    </a:cubicBezTo>
                    <a:cubicBezTo>
                      <a:pt x="489" y="153"/>
                      <a:pt x="489" y="153"/>
                      <a:pt x="489" y="153"/>
                    </a:cubicBezTo>
                    <a:cubicBezTo>
                      <a:pt x="512" y="153"/>
                      <a:pt x="526" y="142"/>
                      <a:pt x="542" y="110"/>
                    </a:cubicBezTo>
                    <a:cubicBezTo>
                      <a:pt x="600" y="0"/>
                      <a:pt x="600" y="0"/>
                      <a:pt x="600" y="0"/>
                    </a:cubicBezTo>
                    <a:cubicBezTo>
                      <a:pt x="592" y="7"/>
                      <a:pt x="582" y="11"/>
                      <a:pt x="571" y="11"/>
                    </a:cubicBezTo>
                    <a:lnTo>
                      <a:pt x="111" y="11"/>
                    </a:lnTo>
                    <a:close/>
                  </a:path>
                </a:pathLst>
              </a:custGeom>
              <a:solidFill>
                <a:srgbClr val="C87E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思源黑体 CN Normal" panose="020B0400000000000000" pitchFamily="34" charset="-122"/>
                  <a:cs typeface="+mn-cs"/>
                  <a:sym typeface="Arial" panose="020B0604020202020204" pitchFamily="34" charset="0"/>
                </a:endParaRPr>
              </a:p>
            </p:txBody>
          </p:sp>
          <p:sp>
            <p:nvSpPr>
              <p:cNvPr id="13" name="Freeform 26">
                <a:extLst>
                  <a:ext uri="{FF2B5EF4-FFF2-40B4-BE49-F238E27FC236}">
                    <a16:creationId xmlns:a16="http://schemas.microsoft.com/office/drawing/2014/main" xmlns="" id="{BD00B0F7-3C72-4DF0-B542-13D48B4E4B3C}"/>
                  </a:ext>
                </a:extLst>
              </p:cNvPr>
              <p:cNvSpPr>
                <a:spLocks/>
              </p:cNvSpPr>
              <p:nvPr/>
            </p:nvSpPr>
            <p:spPr bwMode="auto">
              <a:xfrm>
                <a:off x="5011349" y="4512750"/>
                <a:ext cx="2480215" cy="736758"/>
              </a:xfrm>
              <a:custGeom>
                <a:avLst/>
                <a:gdLst>
                  <a:gd name="T0" fmla="*/ 0 w 516"/>
                  <a:gd name="T1" fmla="*/ 11 h 153"/>
                  <a:gd name="T2" fmla="*/ 0 w 516"/>
                  <a:gd name="T3" fmla="*/ 153 h 153"/>
                  <a:gd name="T4" fmla="*/ 405 w 516"/>
                  <a:gd name="T5" fmla="*/ 153 h 153"/>
                  <a:gd name="T6" fmla="*/ 458 w 516"/>
                  <a:gd name="T7" fmla="*/ 109 h 153"/>
                  <a:gd name="T8" fmla="*/ 516 w 516"/>
                  <a:gd name="T9" fmla="*/ 0 h 153"/>
                  <a:gd name="T10" fmla="*/ 487 w 516"/>
                  <a:gd name="T11" fmla="*/ 11 h 153"/>
                  <a:gd name="T12" fmla="*/ 0 w 516"/>
                  <a:gd name="T13" fmla="*/ 11 h 153"/>
                </a:gdLst>
                <a:ahLst/>
                <a:cxnLst>
                  <a:cxn ang="0">
                    <a:pos x="T0" y="T1"/>
                  </a:cxn>
                  <a:cxn ang="0">
                    <a:pos x="T2" y="T3"/>
                  </a:cxn>
                  <a:cxn ang="0">
                    <a:pos x="T4" y="T5"/>
                  </a:cxn>
                  <a:cxn ang="0">
                    <a:pos x="T6" y="T7"/>
                  </a:cxn>
                  <a:cxn ang="0">
                    <a:pos x="T8" y="T9"/>
                  </a:cxn>
                  <a:cxn ang="0">
                    <a:pos x="T10" y="T11"/>
                  </a:cxn>
                  <a:cxn ang="0">
                    <a:pos x="T12" y="T13"/>
                  </a:cxn>
                </a:cxnLst>
                <a:rect l="0" t="0" r="r" b="b"/>
                <a:pathLst>
                  <a:path w="516" h="153">
                    <a:moveTo>
                      <a:pt x="0" y="11"/>
                    </a:moveTo>
                    <a:cubicBezTo>
                      <a:pt x="0" y="153"/>
                      <a:pt x="0" y="153"/>
                      <a:pt x="0" y="153"/>
                    </a:cubicBezTo>
                    <a:cubicBezTo>
                      <a:pt x="405" y="153"/>
                      <a:pt x="405" y="153"/>
                      <a:pt x="405" y="153"/>
                    </a:cubicBezTo>
                    <a:cubicBezTo>
                      <a:pt x="429" y="153"/>
                      <a:pt x="443" y="142"/>
                      <a:pt x="458" y="109"/>
                    </a:cubicBezTo>
                    <a:cubicBezTo>
                      <a:pt x="516" y="0"/>
                      <a:pt x="516" y="0"/>
                      <a:pt x="516" y="0"/>
                    </a:cubicBezTo>
                    <a:cubicBezTo>
                      <a:pt x="508" y="7"/>
                      <a:pt x="498" y="11"/>
                      <a:pt x="487" y="11"/>
                    </a:cubicBezTo>
                    <a:lnTo>
                      <a:pt x="0" y="11"/>
                    </a:lnTo>
                    <a:close/>
                  </a:path>
                </a:pathLst>
              </a:custGeom>
              <a:solidFill>
                <a:srgbClr val="C87E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思源黑体 CN Normal" panose="020B0400000000000000" pitchFamily="34" charset="-122"/>
                  <a:cs typeface="+mn-cs"/>
                  <a:sym typeface="Arial" panose="020B0604020202020204" pitchFamily="34" charset="0"/>
                </a:endParaRPr>
              </a:p>
            </p:txBody>
          </p:sp>
          <p:grpSp>
            <p:nvGrpSpPr>
              <p:cNvPr id="14" name="Group 12">
                <a:extLst>
                  <a:ext uri="{FF2B5EF4-FFF2-40B4-BE49-F238E27FC236}">
                    <a16:creationId xmlns:a16="http://schemas.microsoft.com/office/drawing/2014/main" xmlns="" id="{5DE7FE2D-D980-4662-A6A8-79A83631C994}"/>
                  </a:ext>
                </a:extLst>
              </p:cNvPr>
              <p:cNvGrpSpPr>
                <a:grpSpLocks noChangeAspect="1"/>
              </p:cNvGrpSpPr>
              <p:nvPr/>
            </p:nvGrpSpPr>
            <p:grpSpPr>
              <a:xfrm flipH="1" flipV="1">
                <a:off x="4707091" y="4564918"/>
                <a:ext cx="894159" cy="684591"/>
                <a:chOff x="7261225" y="1982788"/>
                <a:chExt cx="914400" cy="700088"/>
              </a:xfrm>
              <a:grpFill/>
            </p:grpSpPr>
            <p:sp>
              <p:nvSpPr>
                <p:cNvPr id="26" name="Freeform 11">
                  <a:extLst>
                    <a:ext uri="{FF2B5EF4-FFF2-40B4-BE49-F238E27FC236}">
                      <a16:creationId xmlns:a16="http://schemas.microsoft.com/office/drawing/2014/main" xmlns="" id="{9944E1F0-26F9-49AF-B079-71D6AAF59330}"/>
                    </a:ext>
                  </a:extLst>
                </p:cNvPr>
                <p:cNvSpPr>
                  <a:spLocks/>
                </p:cNvSpPr>
                <p:nvPr/>
              </p:nvSpPr>
              <p:spPr bwMode="auto">
                <a:xfrm>
                  <a:off x="7261225" y="1982788"/>
                  <a:ext cx="609600" cy="349250"/>
                </a:xfrm>
                <a:custGeom>
                  <a:avLst/>
                  <a:gdLst>
                    <a:gd name="T0" fmla="*/ 384 w 384"/>
                    <a:gd name="T1" fmla="*/ 0 h 220"/>
                    <a:gd name="T2" fmla="*/ 0 w 384"/>
                    <a:gd name="T3" fmla="*/ 0 h 220"/>
                    <a:gd name="T4" fmla="*/ 192 w 384"/>
                    <a:gd name="T5" fmla="*/ 220 h 220"/>
                    <a:gd name="T6" fmla="*/ 384 w 384"/>
                    <a:gd name="T7" fmla="*/ 0 h 220"/>
                    <a:gd name="T8" fmla="*/ 384 w 384"/>
                    <a:gd name="T9" fmla="*/ 0 h 220"/>
                    <a:gd name="T10" fmla="*/ 384 w 384"/>
                    <a:gd name="T11" fmla="*/ 0 h 220"/>
                  </a:gdLst>
                  <a:ahLst/>
                  <a:cxnLst>
                    <a:cxn ang="0">
                      <a:pos x="T0" y="T1"/>
                    </a:cxn>
                    <a:cxn ang="0">
                      <a:pos x="T2" y="T3"/>
                    </a:cxn>
                    <a:cxn ang="0">
                      <a:pos x="T4" y="T5"/>
                    </a:cxn>
                    <a:cxn ang="0">
                      <a:pos x="T6" y="T7"/>
                    </a:cxn>
                    <a:cxn ang="0">
                      <a:pos x="T8" y="T9"/>
                    </a:cxn>
                    <a:cxn ang="0">
                      <a:pos x="T10" y="T11"/>
                    </a:cxn>
                  </a:cxnLst>
                  <a:rect l="0" t="0" r="r" b="b"/>
                  <a:pathLst>
                    <a:path w="384" h="220">
                      <a:moveTo>
                        <a:pt x="384" y="0"/>
                      </a:moveTo>
                      <a:lnTo>
                        <a:pt x="0" y="0"/>
                      </a:lnTo>
                      <a:lnTo>
                        <a:pt x="192" y="220"/>
                      </a:lnTo>
                      <a:lnTo>
                        <a:pt x="384" y="0"/>
                      </a:lnTo>
                      <a:lnTo>
                        <a:pt x="384" y="0"/>
                      </a:lnTo>
                      <a:lnTo>
                        <a:pt x="384" y="0"/>
                      </a:lnTo>
                      <a:close/>
                    </a:path>
                  </a:pathLst>
                </a:custGeom>
                <a:solidFill>
                  <a:srgbClr val="C87E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思源黑体 CN Normal" panose="020B0400000000000000" pitchFamily="34" charset="-122"/>
                    <a:cs typeface="+mn-cs"/>
                    <a:sym typeface="Arial" panose="020B0604020202020204" pitchFamily="34" charset="0"/>
                  </a:endParaRPr>
                </a:p>
              </p:txBody>
            </p:sp>
            <p:sp>
              <p:nvSpPr>
                <p:cNvPr id="27" name="Freeform 12">
                  <a:extLst>
                    <a:ext uri="{FF2B5EF4-FFF2-40B4-BE49-F238E27FC236}">
                      <a16:creationId xmlns:a16="http://schemas.microsoft.com/office/drawing/2014/main" xmlns="" id="{768788BF-CD63-4461-8797-961C47BA8A99}"/>
                    </a:ext>
                  </a:extLst>
                </p:cNvPr>
                <p:cNvSpPr>
                  <a:spLocks/>
                </p:cNvSpPr>
                <p:nvPr/>
              </p:nvSpPr>
              <p:spPr bwMode="auto">
                <a:xfrm>
                  <a:off x="7261225" y="1982788"/>
                  <a:ext cx="914400" cy="700088"/>
                </a:xfrm>
                <a:custGeom>
                  <a:avLst/>
                  <a:gdLst>
                    <a:gd name="T0" fmla="*/ 0 w 576"/>
                    <a:gd name="T1" fmla="*/ 441 h 441"/>
                    <a:gd name="T2" fmla="*/ 384 w 576"/>
                    <a:gd name="T3" fmla="*/ 0 h 441"/>
                    <a:gd name="T4" fmla="*/ 576 w 576"/>
                    <a:gd name="T5" fmla="*/ 220 h 441"/>
                    <a:gd name="T6" fmla="*/ 384 w 576"/>
                    <a:gd name="T7" fmla="*/ 441 h 441"/>
                    <a:gd name="T8" fmla="*/ 0 w 576"/>
                    <a:gd name="T9" fmla="*/ 441 h 441"/>
                    <a:gd name="T10" fmla="*/ 0 w 576"/>
                    <a:gd name="T11" fmla="*/ 441 h 441"/>
                    <a:gd name="T12" fmla="*/ 0 w 576"/>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576" h="441">
                      <a:moveTo>
                        <a:pt x="0" y="441"/>
                      </a:moveTo>
                      <a:lnTo>
                        <a:pt x="384" y="0"/>
                      </a:lnTo>
                      <a:lnTo>
                        <a:pt x="576" y="220"/>
                      </a:lnTo>
                      <a:lnTo>
                        <a:pt x="384" y="441"/>
                      </a:lnTo>
                      <a:lnTo>
                        <a:pt x="0" y="441"/>
                      </a:lnTo>
                      <a:lnTo>
                        <a:pt x="0" y="441"/>
                      </a:lnTo>
                      <a:lnTo>
                        <a:pt x="0" y="441"/>
                      </a:lnTo>
                      <a:close/>
                    </a:path>
                  </a:pathLst>
                </a:custGeom>
                <a:solidFill>
                  <a:srgbClr val="C87E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思源黑体 CN Normal" panose="020B0400000000000000" pitchFamily="34" charset="-122"/>
                    <a:cs typeface="+mn-cs"/>
                    <a:sym typeface="Arial" panose="020B0604020202020204" pitchFamily="34" charset="0"/>
                  </a:endParaRPr>
                </a:p>
              </p:txBody>
            </p:sp>
          </p:grpSp>
          <p:sp>
            <p:nvSpPr>
              <p:cNvPr id="16" name="Freeform 27">
                <a:extLst>
                  <a:ext uri="{FF2B5EF4-FFF2-40B4-BE49-F238E27FC236}">
                    <a16:creationId xmlns:a16="http://schemas.microsoft.com/office/drawing/2014/main" xmlns="" id="{FE491A20-C4F9-4C9D-9542-BB97512B40A5}"/>
                  </a:ext>
                </a:extLst>
              </p:cNvPr>
              <p:cNvSpPr>
                <a:spLocks/>
              </p:cNvSpPr>
              <p:nvPr/>
            </p:nvSpPr>
            <p:spPr bwMode="auto">
              <a:xfrm>
                <a:off x="4708387" y="2093468"/>
                <a:ext cx="2480215" cy="736758"/>
              </a:xfrm>
              <a:custGeom>
                <a:avLst/>
                <a:gdLst>
                  <a:gd name="T0" fmla="*/ 111 w 516"/>
                  <a:gd name="T1" fmla="*/ 0 h 153"/>
                  <a:gd name="T2" fmla="*/ 58 w 516"/>
                  <a:gd name="T3" fmla="*/ 43 h 153"/>
                  <a:gd name="T4" fmla="*/ 0 w 516"/>
                  <a:gd name="T5" fmla="*/ 153 h 153"/>
                  <a:gd name="T6" fmla="*/ 29 w 516"/>
                  <a:gd name="T7" fmla="*/ 142 h 153"/>
                  <a:gd name="T8" fmla="*/ 62 w 516"/>
                  <a:gd name="T9" fmla="*/ 142 h 153"/>
                  <a:gd name="T10" fmla="*/ 516 w 516"/>
                  <a:gd name="T11" fmla="*/ 142 h 153"/>
                  <a:gd name="T12" fmla="*/ 516 w 516"/>
                  <a:gd name="T13" fmla="*/ 0 h 153"/>
                  <a:gd name="T14" fmla="*/ 111 w 516"/>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6" h="153">
                    <a:moveTo>
                      <a:pt x="111" y="0"/>
                    </a:moveTo>
                    <a:cubicBezTo>
                      <a:pt x="88" y="0"/>
                      <a:pt x="74" y="11"/>
                      <a:pt x="58" y="43"/>
                    </a:cubicBezTo>
                    <a:cubicBezTo>
                      <a:pt x="0" y="153"/>
                      <a:pt x="0" y="153"/>
                      <a:pt x="0" y="153"/>
                    </a:cubicBezTo>
                    <a:cubicBezTo>
                      <a:pt x="8" y="146"/>
                      <a:pt x="18" y="142"/>
                      <a:pt x="29" y="142"/>
                    </a:cubicBezTo>
                    <a:cubicBezTo>
                      <a:pt x="62" y="142"/>
                      <a:pt x="62" y="142"/>
                      <a:pt x="62" y="142"/>
                    </a:cubicBezTo>
                    <a:cubicBezTo>
                      <a:pt x="516" y="142"/>
                      <a:pt x="516" y="142"/>
                      <a:pt x="516" y="142"/>
                    </a:cubicBezTo>
                    <a:cubicBezTo>
                      <a:pt x="516" y="0"/>
                      <a:pt x="516" y="0"/>
                      <a:pt x="516" y="0"/>
                    </a:cubicBezTo>
                    <a:lnTo>
                      <a:pt x="111" y="0"/>
                    </a:lnTo>
                    <a:close/>
                  </a:path>
                </a:pathLst>
              </a:custGeom>
              <a:solidFill>
                <a:srgbClr val="C87E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思源黑体 CN Normal" panose="020B0400000000000000" pitchFamily="34" charset="-122"/>
                  <a:cs typeface="+mn-cs"/>
                  <a:sym typeface="Arial" panose="020B0604020202020204" pitchFamily="34" charset="0"/>
                </a:endParaRPr>
              </a:p>
            </p:txBody>
          </p:sp>
          <p:grpSp>
            <p:nvGrpSpPr>
              <p:cNvPr id="17" name="Group 9">
                <a:extLst>
                  <a:ext uri="{FF2B5EF4-FFF2-40B4-BE49-F238E27FC236}">
                    <a16:creationId xmlns:a16="http://schemas.microsoft.com/office/drawing/2014/main" xmlns="" id="{FBA8B5D2-25CB-46B8-8F29-423D0D87DA15}"/>
                  </a:ext>
                </a:extLst>
              </p:cNvPr>
              <p:cNvGrpSpPr>
                <a:grpSpLocks noChangeAspect="1"/>
              </p:cNvGrpSpPr>
              <p:nvPr/>
            </p:nvGrpSpPr>
            <p:grpSpPr>
              <a:xfrm flipV="1">
                <a:off x="6596108" y="2093468"/>
                <a:ext cx="894161" cy="684591"/>
                <a:chOff x="7261225" y="1982788"/>
                <a:chExt cx="914402" cy="700088"/>
              </a:xfrm>
              <a:grpFill/>
            </p:grpSpPr>
            <p:sp>
              <p:nvSpPr>
                <p:cNvPr id="24" name="Freeform 11">
                  <a:extLst>
                    <a:ext uri="{FF2B5EF4-FFF2-40B4-BE49-F238E27FC236}">
                      <a16:creationId xmlns:a16="http://schemas.microsoft.com/office/drawing/2014/main" xmlns="" id="{C6AE942C-2672-412D-80B2-F8F35EC8DDFF}"/>
                    </a:ext>
                  </a:extLst>
                </p:cNvPr>
                <p:cNvSpPr>
                  <a:spLocks/>
                </p:cNvSpPr>
                <p:nvPr/>
              </p:nvSpPr>
              <p:spPr bwMode="auto">
                <a:xfrm>
                  <a:off x="7261225" y="1982788"/>
                  <a:ext cx="609600" cy="349250"/>
                </a:xfrm>
                <a:custGeom>
                  <a:avLst/>
                  <a:gdLst>
                    <a:gd name="T0" fmla="*/ 384 w 384"/>
                    <a:gd name="T1" fmla="*/ 0 h 220"/>
                    <a:gd name="T2" fmla="*/ 0 w 384"/>
                    <a:gd name="T3" fmla="*/ 0 h 220"/>
                    <a:gd name="T4" fmla="*/ 192 w 384"/>
                    <a:gd name="T5" fmla="*/ 220 h 220"/>
                    <a:gd name="T6" fmla="*/ 384 w 384"/>
                    <a:gd name="T7" fmla="*/ 0 h 220"/>
                    <a:gd name="T8" fmla="*/ 384 w 384"/>
                    <a:gd name="T9" fmla="*/ 0 h 220"/>
                    <a:gd name="T10" fmla="*/ 384 w 384"/>
                    <a:gd name="T11" fmla="*/ 0 h 220"/>
                  </a:gdLst>
                  <a:ahLst/>
                  <a:cxnLst>
                    <a:cxn ang="0">
                      <a:pos x="T0" y="T1"/>
                    </a:cxn>
                    <a:cxn ang="0">
                      <a:pos x="T2" y="T3"/>
                    </a:cxn>
                    <a:cxn ang="0">
                      <a:pos x="T4" y="T5"/>
                    </a:cxn>
                    <a:cxn ang="0">
                      <a:pos x="T6" y="T7"/>
                    </a:cxn>
                    <a:cxn ang="0">
                      <a:pos x="T8" y="T9"/>
                    </a:cxn>
                    <a:cxn ang="0">
                      <a:pos x="T10" y="T11"/>
                    </a:cxn>
                  </a:cxnLst>
                  <a:rect l="0" t="0" r="r" b="b"/>
                  <a:pathLst>
                    <a:path w="384" h="220">
                      <a:moveTo>
                        <a:pt x="384" y="0"/>
                      </a:moveTo>
                      <a:lnTo>
                        <a:pt x="0" y="0"/>
                      </a:lnTo>
                      <a:lnTo>
                        <a:pt x="192" y="220"/>
                      </a:lnTo>
                      <a:lnTo>
                        <a:pt x="384" y="0"/>
                      </a:lnTo>
                      <a:lnTo>
                        <a:pt x="384" y="0"/>
                      </a:lnTo>
                      <a:lnTo>
                        <a:pt x="384" y="0"/>
                      </a:lnTo>
                      <a:close/>
                    </a:path>
                  </a:pathLst>
                </a:custGeom>
                <a:solidFill>
                  <a:srgbClr val="C87E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思源黑体 CN Normal" panose="020B0400000000000000" pitchFamily="34" charset="-122"/>
                    <a:cs typeface="+mn-cs"/>
                    <a:sym typeface="Arial" panose="020B0604020202020204" pitchFamily="34" charset="0"/>
                  </a:endParaRPr>
                </a:p>
              </p:txBody>
            </p:sp>
            <p:sp>
              <p:nvSpPr>
                <p:cNvPr id="25" name="Freeform 12">
                  <a:extLst>
                    <a:ext uri="{FF2B5EF4-FFF2-40B4-BE49-F238E27FC236}">
                      <a16:creationId xmlns:a16="http://schemas.microsoft.com/office/drawing/2014/main" xmlns="" id="{0AB95567-19A9-47C6-B315-DE392A6BEB1F}"/>
                    </a:ext>
                  </a:extLst>
                </p:cNvPr>
                <p:cNvSpPr>
                  <a:spLocks/>
                </p:cNvSpPr>
                <p:nvPr/>
              </p:nvSpPr>
              <p:spPr bwMode="auto">
                <a:xfrm>
                  <a:off x="7261227" y="1982788"/>
                  <a:ext cx="914400" cy="700088"/>
                </a:xfrm>
                <a:custGeom>
                  <a:avLst/>
                  <a:gdLst>
                    <a:gd name="T0" fmla="*/ 0 w 576"/>
                    <a:gd name="T1" fmla="*/ 441 h 441"/>
                    <a:gd name="T2" fmla="*/ 384 w 576"/>
                    <a:gd name="T3" fmla="*/ 0 h 441"/>
                    <a:gd name="T4" fmla="*/ 576 w 576"/>
                    <a:gd name="T5" fmla="*/ 220 h 441"/>
                    <a:gd name="T6" fmla="*/ 384 w 576"/>
                    <a:gd name="T7" fmla="*/ 441 h 441"/>
                    <a:gd name="T8" fmla="*/ 0 w 576"/>
                    <a:gd name="T9" fmla="*/ 441 h 441"/>
                    <a:gd name="T10" fmla="*/ 0 w 576"/>
                    <a:gd name="T11" fmla="*/ 441 h 441"/>
                    <a:gd name="T12" fmla="*/ 0 w 576"/>
                    <a:gd name="T13" fmla="*/ 441 h 441"/>
                  </a:gdLst>
                  <a:ahLst/>
                  <a:cxnLst>
                    <a:cxn ang="0">
                      <a:pos x="T0" y="T1"/>
                    </a:cxn>
                    <a:cxn ang="0">
                      <a:pos x="T2" y="T3"/>
                    </a:cxn>
                    <a:cxn ang="0">
                      <a:pos x="T4" y="T5"/>
                    </a:cxn>
                    <a:cxn ang="0">
                      <a:pos x="T6" y="T7"/>
                    </a:cxn>
                    <a:cxn ang="0">
                      <a:pos x="T8" y="T9"/>
                    </a:cxn>
                    <a:cxn ang="0">
                      <a:pos x="T10" y="T11"/>
                    </a:cxn>
                    <a:cxn ang="0">
                      <a:pos x="T12" y="T13"/>
                    </a:cxn>
                  </a:cxnLst>
                  <a:rect l="0" t="0" r="r" b="b"/>
                  <a:pathLst>
                    <a:path w="576" h="441">
                      <a:moveTo>
                        <a:pt x="0" y="441"/>
                      </a:moveTo>
                      <a:lnTo>
                        <a:pt x="384" y="0"/>
                      </a:lnTo>
                      <a:lnTo>
                        <a:pt x="576" y="220"/>
                      </a:lnTo>
                      <a:lnTo>
                        <a:pt x="384" y="441"/>
                      </a:lnTo>
                      <a:lnTo>
                        <a:pt x="0" y="441"/>
                      </a:lnTo>
                      <a:lnTo>
                        <a:pt x="0" y="441"/>
                      </a:lnTo>
                      <a:lnTo>
                        <a:pt x="0" y="441"/>
                      </a:lnTo>
                      <a:close/>
                    </a:path>
                  </a:pathLst>
                </a:custGeom>
                <a:solidFill>
                  <a:srgbClr val="C87E4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思源黑体 CN Normal" panose="020B0400000000000000" pitchFamily="34" charset="-122"/>
                    <a:cs typeface="+mn-cs"/>
                    <a:sym typeface="Arial" panose="020B0604020202020204" pitchFamily="34" charset="0"/>
                  </a:endParaRPr>
                </a:p>
              </p:txBody>
            </p:sp>
          </p:grpSp>
        </p:grpSp>
        <p:sp>
          <p:nvSpPr>
            <p:cNvPr id="4" name="矩形 3">
              <a:extLst>
                <a:ext uri="{FF2B5EF4-FFF2-40B4-BE49-F238E27FC236}">
                  <a16:creationId xmlns:a16="http://schemas.microsoft.com/office/drawing/2014/main" xmlns="" id="{C4F2F179-5CBC-4D45-9493-B837E597A2E7}"/>
                </a:ext>
              </a:extLst>
            </p:cNvPr>
            <p:cNvSpPr/>
            <p:nvPr/>
          </p:nvSpPr>
          <p:spPr>
            <a:xfrm>
              <a:off x="4437533" y="2109948"/>
              <a:ext cx="3316934"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latin typeface="+mn-ea"/>
                  <a:ea typeface="+mn-ea"/>
                </a:rPr>
                <a:t>“</a:t>
              </a:r>
              <a:r>
                <a:rPr lang="en-US" altLang="zh-CN" sz="2400" b="1" dirty="0">
                  <a:solidFill>
                    <a:schemeClr val="bg1"/>
                  </a:solidFill>
                  <a:effectLst>
                    <a:outerShdw blurRad="38100" dist="38100" dir="2700000" algn="tl">
                      <a:srgbClr val="000000">
                        <a:alpha val="43137"/>
                      </a:srgbClr>
                    </a:outerShdw>
                  </a:effectLst>
                  <a:latin typeface="+mn-ea"/>
                  <a:ea typeface="+mn-ea"/>
                </a:rPr>
                <a:t>19</a:t>
              </a:r>
              <a:r>
                <a:rPr lang="zh-CN" altLang="en-US" sz="2400" b="1" dirty="0">
                  <a:solidFill>
                    <a:schemeClr val="bg1"/>
                  </a:solidFill>
                  <a:effectLst>
                    <a:outerShdw blurRad="38100" dist="38100" dir="2700000" algn="tl">
                      <a:srgbClr val="000000">
                        <a:alpha val="43137"/>
                      </a:srgbClr>
                    </a:outerShdw>
                  </a:effectLst>
                  <a:latin typeface="+mn-ea"/>
                  <a:ea typeface="+mn-ea"/>
                </a:rPr>
                <a:t>世纪马克思主义”</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28" name="矩形 27">
              <a:extLst>
                <a:ext uri="{FF2B5EF4-FFF2-40B4-BE49-F238E27FC236}">
                  <a16:creationId xmlns:a16="http://schemas.microsoft.com/office/drawing/2014/main" xmlns="" id="{F1ED19B8-1F3F-4F0D-AE5F-018DD1E7AB22}"/>
                </a:ext>
              </a:extLst>
            </p:cNvPr>
            <p:cNvSpPr/>
            <p:nvPr/>
          </p:nvSpPr>
          <p:spPr>
            <a:xfrm>
              <a:off x="4355989" y="3518136"/>
              <a:ext cx="3316934"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latin typeface="+mn-ea"/>
                  <a:ea typeface="+mn-ea"/>
                </a:rPr>
                <a:t>“</a:t>
              </a:r>
              <a:r>
                <a:rPr lang="en-US" altLang="zh-CN" sz="2400" b="1" dirty="0">
                  <a:solidFill>
                    <a:schemeClr val="bg1"/>
                  </a:solidFill>
                  <a:effectLst>
                    <a:outerShdw blurRad="38100" dist="38100" dir="2700000" algn="tl">
                      <a:srgbClr val="000000">
                        <a:alpha val="43137"/>
                      </a:srgbClr>
                    </a:outerShdw>
                  </a:effectLst>
                  <a:latin typeface="+mn-ea"/>
                  <a:ea typeface="+mn-ea"/>
                </a:rPr>
                <a:t>20</a:t>
              </a:r>
              <a:r>
                <a:rPr lang="zh-CN" altLang="en-US" sz="2400" b="1" dirty="0">
                  <a:solidFill>
                    <a:schemeClr val="bg1"/>
                  </a:solidFill>
                  <a:effectLst>
                    <a:outerShdw blurRad="38100" dist="38100" dir="2700000" algn="tl">
                      <a:srgbClr val="000000">
                        <a:alpha val="43137"/>
                      </a:srgbClr>
                    </a:outerShdw>
                  </a:effectLst>
                  <a:latin typeface="+mn-ea"/>
                  <a:ea typeface="+mn-ea"/>
                </a:rPr>
                <a:t>世纪马克思主义”</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29" name="矩形 28">
              <a:extLst>
                <a:ext uri="{FF2B5EF4-FFF2-40B4-BE49-F238E27FC236}">
                  <a16:creationId xmlns:a16="http://schemas.microsoft.com/office/drawing/2014/main" xmlns="" id="{50F7D4E2-CB1A-4EAF-8A40-0211FC5FD2ED}"/>
                </a:ext>
              </a:extLst>
            </p:cNvPr>
            <p:cNvSpPr/>
            <p:nvPr/>
          </p:nvSpPr>
          <p:spPr>
            <a:xfrm>
              <a:off x="4296790" y="4973400"/>
              <a:ext cx="3316934"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latin typeface="+mn-ea"/>
                  <a:ea typeface="+mn-ea"/>
                </a:rPr>
                <a:t>“</a:t>
              </a:r>
              <a:r>
                <a:rPr lang="en-US" altLang="zh-CN" sz="2400" b="1" dirty="0">
                  <a:solidFill>
                    <a:schemeClr val="bg1"/>
                  </a:solidFill>
                  <a:effectLst>
                    <a:outerShdw blurRad="38100" dist="38100" dir="2700000" algn="tl">
                      <a:srgbClr val="000000">
                        <a:alpha val="43137"/>
                      </a:srgbClr>
                    </a:outerShdw>
                  </a:effectLst>
                  <a:latin typeface="+mn-ea"/>
                  <a:ea typeface="+mn-ea"/>
                </a:rPr>
                <a:t>21</a:t>
              </a:r>
              <a:r>
                <a:rPr lang="zh-CN" altLang="en-US" sz="2400" b="1" dirty="0">
                  <a:solidFill>
                    <a:schemeClr val="bg1"/>
                  </a:solidFill>
                  <a:effectLst>
                    <a:outerShdw blurRad="38100" dist="38100" dir="2700000" algn="tl">
                      <a:srgbClr val="000000">
                        <a:alpha val="43137"/>
                      </a:srgbClr>
                    </a:outerShdw>
                  </a:effectLst>
                  <a:latin typeface="+mn-ea"/>
                  <a:ea typeface="+mn-ea"/>
                </a:rPr>
                <a:t>世纪马克思主义”</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30" name="矩形 29">
              <a:extLst>
                <a:ext uri="{FF2B5EF4-FFF2-40B4-BE49-F238E27FC236}">
                  <a16:creationId xmlns:a16="http://schemas.microsoft.com/office/drawing/2014/main" xmlns="" id="{6325B65D-AD78-4591-BDE7-EF069B1250BA}"/>
                </a:ext>
              </a:extLst>
            </p:cNvPr>
            <p:cNvSpPr/>
            <p:nvPr/>
          </p:nvSpPr>
          <p:spPr>
            <a:xfrm>
              <a:off x="8468191" y="2109948"/>
              <a:ext cx="3262432" cy="461665"/>
            </a:xfrm>
            <a:prstGeom prst="rect">
              <a:avLst/>
            </a:prstGeom>
          </p:spPr>
          <p:txBody>
            <a:bodyPr wrap="none">
              <a:spAutoFit/>
            </a:bodyPr>
            <a:lstStyle/>
            <a:p>
              <a:r>
                <a:rPr lang="zh-CN" altLang="en-US" sz="2400" dirty="0">
                  <a:solidFill>
                    <a:prstClr val="black"/>
                  </a:solidFill>
                  <a:latin typeface="Microsoft YaHei"/>
                  <a:ea typeface="Microsoft YaHei"/>
                </a:rPr>
                <a:t>马克思、恩格斯的学说</a:t>
              </a:r>
              <a:endParaRPr lang="zh-CN" altLang="en-US" dirty="0"/>
            </a:p>
          </p:txBody>
        </p:sp>
        <p:sp>
          <p:nvSpPr>
            <p:cNvPr id="31" name="矩形 30">
              <a:extLst>
                <a:ext uri="{FF2B5EF4-FFF2-40B4-BE49-F238E27FC236}">
                  <a16:creationId xmlns:a16="http://schemas.microsoft.com/office/drawing/2014/main" xmlns="" id="{2DE0C0EB-B34A-49FA-9E5B-65D33487810C}"/>
                </a:ext>
              </a:extLst>
            </p:cNvPr>
            <p:cNvSpPr/>
            <p:nvPr/>
          </p:nvSpPr>
          <p:spPr>
            <a:xfrm>
              <a:off x="699990" y="4596253"/>
              <a:ext cx="2854735" cy="1142108"/>
            </a:xfrm>
            <a:prstGeom prst="rect">
              <a:avLst/>
            </a:prstGeom>
          </p:spPr>
          <p:txBody>
            <a:bodyPr wrap="square">
              <a:spAutoFit/>
            </a:bodyPr>
            <a:lstStyle/>
            <a:p>
              <a:pPr algn="just">
                <a:lnSpc>
                  <a:spcPct val="150000"/>
                </a:lnSpc>
              </a:pPr>
              <a:r>
                <a:rPr lang="zh-CN" altLang="en-US" sz="2400" dirty="0">
                  <a:solidFill>
                    <a:prstClr val="black"/>
                  </a:solidFill>
                  <a:latin typeface="Microsoft YaHei"/>
                  <a:ea typeface="Microsoft YaHei"/>
                </a:rPr>
                <a:t>习近平新时代中国特色社会主义思想</a:t>
              </a:r>
              <a:endParaRPr lang="zh-CN" altLang="en-US" dirty="0"/>
            </a:p>
          </p:txBody>
        </p:sp>
        <p:sp>
          <p:nvSpPr>
            <p:cNvPr id="32" name="矩形 31">
              <a:extLst>
                <a:ext uri="{FF2B5EF4-FFF2-40B4-BE49-F238E27FC236}">
                  <a16:creationId xmlns:a16="http://schemas.microsoft.com/office/drawing/2014/main" xmlns="" id="{112DFCCC-610C-4411-88DE-DA0E8C900496}"/>
                </a:ext>
              </a:extLst>
            </p:cNvPr>
            <p:cNvSpPr/>
            <p:nvPr/>
          </p:nvSpPr>
          <p:spPr>
            <a:xfrm>
              <a:off x="8500179" y="2934260"/>
              <a:ext cx="3156202" cy="2804101"/>
            </a:xfrm>
            <a:prstGeom prst="rect">
              <a:avLst/>
            </a:prstGeom>
          </p:spPr>
          <p:txBody>
            <a:bodyPr wrap="square">
              <a:spAutoFit/>
            </a:bodyPr>
            <a:lstStyle/>
            <a:p>
              <a:pPr algn="just">
                <a:lnSpc>
                  <a:spcPct val="150000"/>
                </a:lnSpc>
              </a:pPr>
              <a:r>
                <a:rPr lang="zh-CN" altLang="en-US" sz="2400" dirty="0">
                  <a:solidFill>
                    <a:prstClr val="black"/>
                  </a:solidFill>
                  <a:latin typeface="Microsoft YaHei"/>
                  <a:ea typeface="Microsoft YaHei"/>
                </a:rPr>
                <a:t>列宁主义、毛泽东思想、以邓小平理论为首创成果和基本内容的中国特色社会主义理论</a:t>
              </a:r>
              <a:endParaRPr lang="zh-CN" altLang="en-US" dirty="0"/>
            </a:p>
          </p:txBody>
        </p:sp>
        <p:sp>
          <p:nvSpPr>
            <p:cNvPr id="34" name="矩形 33">
              <a:extLst>
                <a:ext uri="{FF2B5EF4-FFF2-40B4-BE49-F238E27FC236}">
                  <a16:creationId xmlns:a16="http://schemas.microsoft.com/office/drawing/2014/main" xmlns="" id="{82527271-99DA-466E-B00E-038F62A9CD4B}"/>
                </a:ext>
              </a:extLst>
            </p:cNvPr>
            <p:cNvSpPr/>
            <p:nvPr/>
          </p:nvSpPr>
          <p:spPr>
            <a:xfrm>
              <a:off x="2714172" y="1285636"/>
              <a:ext cx="6763657" cy="461665"/>
            </a:xfrm>
            <a:prstGeom prst="rect">
              <a:avLst/>
            </a:prstGeom>
          </p:spPr>
          <p:txBody>
            <a:bodyPr wrap="square">
              <a:spAutoFit/>
            </a:bodyPr>
            <a:lstStyle/>
            <a:p>
              <a:pPr algn="ctr"/>
              <a:r>
                <a:rPr lang="zh-CN" altLang="en-US" sz="2400" b="1" dirty="0">
                  <a:solidFill>
                    <a:prstClr val="black"/>
                  </a:solidFill>
                  <a:latin typeface="Microsoft YaHei"/>
                  <a:ea typeface="Microsoft YaHei"/>
                </a:rPr>
                <a:t>纵观马克思主义发展史，用以上</a:t>
              </a:r>
              <a:r>
                <a:rPr lang="zh-CN" altLang="en-US" sz="2400" b="1" dirty="0">
                  <a:solidFill>
                    <a:srgbClr val="995A2F"/>
                  </a:solidFill>
                  <a:latin typeface="Microsoft YaHei"/>
                  <a:ea typeface="Microsoft YaHei"/>
                </a:rPr>
                <a:t>三个条件</a:t>
              </a:r>
              <a:r>
                <a:rPr lang="zh-CN" altLang="en-US" sz="2400" b="1" dirty="0">
                  <a:solidFill>
                    <a:prstClr val="black"/>
                  </a:solidFill>
                  <a:latin typeface="Microsoft YaHei"/>
                  <a:ea typeface="Microsoft YaHei"/>
                </a:rPr>
                <a:t>来衡量</a:t>
              </a:r>
              <a:endParaRPr lang="zh-CN" altLang="en-US" b="1" dirty="0"/>
            </a:p>
          </p:txBody>
        </p:sp>
        <p:pic>
          <p:nvPicPr>
            <p:cNvPr id="35" name="图片 34">
              <a:extLst>
                <a:ext uri="{FF2B5EF4-FFF2-40B4-BE49-F238E27FC236}">
                  <a16:creationId xmlns:a16="http://schemas.microsoft.com/office/drawing/2014/main" xmlns="" id="{0C9C79BE-57CF-427F-90E9-C96463F5C20C}"/>
                </a:ext>
              </a:extLst>
            </p:cNvPr>
            <p:cNvPicPr>
              <a:picLocks noChangeAspect="1"/>
            </p:cNvPicPr>
            <p:nvPr/>
          </p:nvPicPr>
          <p:blipFill>
            <a:blip r:embed="rId3"/>
            <a:stretch>
              <a:fillRect/>
            </a:stretch>
          </p:blipFill>
          <p:spPr>
            <a:xfrm>
              <a:off x="933344" y="2328634"/>
              <a:ext cx="2940730" cy="2052688"/>
            </a:xfrm>
            <a:prstGeom prst="rect">
              <a:avLst/>
            </a:prstGeom>
          </p:spPr>
        </p:pic>
      </p:grpSp>
      <p:sp>
        <p:nvSpPr>
          <p:cNvPr id="2" name="箭头: 右 1">
            <a:extLst>
              <a:ext uri="{FF2B5EF4-FFF2-40B4-BE49-F238E27FC236}">
                <a16:creationId xmlns:a16="http://schemas.microsoft.com/office/drawing/2014/main" xmlns="" id="{AB4476BB-7B57-4953-AB5B-E3184814CBFF}"/>
              </a:ext>
            </a:extLst>
          </p:cNvPr>
          <p:cNvSpPr/>
          <p:nvPr/>
        </p:nvSpPr>
        <p:spPr>
          <a:xfrm>
            <a:off x="7840343" y="2215985"/>
            <a:ext cx="523623" cy="28294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xmlns="" id="{DD78B670-4531-4ED1-A0F1-152F705F2D40}"/>
              </a:ext>
            </a:extLst>
          </p:cNvPr>
          <p:cNvSpPr/>
          <p:nvPr/>
        </p:nvSpPr>
        <p:spPr>
          <a:xfrm>
            <a:off x="7824895" y="3644723"/>
            <a:ext cx="523623" cy="28294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xmlns="" id="{C6EC6484-F68C-4D07-BBC8-F90925BF26FF}"/>
              </a:ext>
            </a:extLst>
          </p:cNvPr>
          <p:cNvSpPr/>
          <p:nvPr/>
        </p:nvSpPr>
        <p:spPr>
          <a:xfrm rot="10800000">
            <a:off x="3550320" y="5075783"/>
            <a:ext cx="523623" cy="28294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29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B6314AB4-4098-492D-A71C-A3A5E9325365}"/>
              </a:ext>
            </a:extLst>
          </p:cNvPr>
          <p:cNvPicPr>
            <a:picLocks noChangeAspect="1"/>
          </p:cNvPicPr>
          <p:nvPr/>
        </p:nvPicPr>
        <p:blipFill rotWithShape="1">
          <a:blip r:embed="rId2"/>
          <a:srcRect t="14055" b="29381"/>
          <a:stretch/>
        </p:blipFill>
        <p:spPr>
          <a:xfrm>
            <a:off x="0" y="0"/>
            <a:ext cx="12192000" cy="6858000"/>
          </a:xfrm>
          <a:prstGeom prst="rect">
            <a:avLst/>
          </a:prstGeom>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3127292" y="3116084"/>
            <a:ext cx="4339650"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马克思主义的</a:t>
            </a:r>
            <a:endParaRPr lang="en-US" altLang="zh-CN" sz="5400" b="1" dirty="0">
              <a:solidFill>
                <a:srgbClr val="B26A37"/>
              </a:solidFill>
              <a:effectLst>
                <a:glow>
                  <a:prstClr val="white"/>
                </a:glow>
              </a:effectLst>
              <a:latin typeface="微软雅黑" panose="020B0503020204020204" pitchFamily="34" charset="-122"/>
              <a:ea typeface="微软雅黑" panose="020B0503020204020204" pitchFamily="34" charset="-122"/>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鲜明特征</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919632"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a:t>
            </a:r>
          </a:p>
        </p:txBody>
      </p:sp>
      <p:pic>
        <p:nvPicPr>
          <p:cNvPr id="11" name="图片 8">
            <a:hlinkClick r:id="rId3" action="ppaction://hlinksldjump"/>
            <a:extLst>
              <a:ext uri="{FF2B5EF4-FFF2-40B4-BE49-F238E27FC236}">
                <a16:creationId xmlns:a16="http://schemas.microsoft.com/office/drawing/2014/main" xmlns="" id="{F5D1EFD2-82DB-41E7-BBAC-0869DD7A7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943153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56326" name="组合 1">
            <a:extLst>
              <a:ext uri="{FF2B5EF4-FFF2-40B4-BE49-F238E27FC236}">
                <a16:creationId xmlns:a16="http://schemas.microsoft.com/office/drawing/2014/main" xmlns="" id="{4E7B7010-1B59-44B4-B826-D4592C7EDC05}"/>
              </a:ext>
            </a:extLst>
          </p:cNvPr>
          <p:cNvGrpSpPr>
            <a:grpSpLocks/>
          </p:cNvGrpSpPr>
          <p:nvPr/>
        </p:nvGrpSpPr>
        <p:grpSpPr bwMode="auto">
          <a:xfrm>
            <a:off x="701675" y="1373188"/>
            <a:ext cx="10504488" cy="1652587"/>
            <a:chOff x="701675" y="1917700"/>
            <a:chExt cx="10504488" cy="1652588"/>
          </a:xfrm>
        </p:grpSpPr>
        <p:sp>
          <p:nvSpPr>
            <p:cNvPr id="17" name="箭头: 五边形 16">
              <a:extLst>
                <a:ext uri="{FF2B5EF4-FFF2-40B4-BE49-F238E27FC236}">
                  <a16:creationId xmlns:a16="http://schemas.microsoft.com/office/drawing/2014/main" xmlns="" id="{8EC6109D-F763-4623-976B-E109CBFAF813}"/>
                </a:ext>
              </a:extLst>
            </p:cNvPr>
            <p:cNvSpPr/>
            <p:nvPr/>
          </p:nvSpPr>
          <p:spPr>
            <a:xfrm>
              <a:off x="701675" y="1917700"/>
              <a:ext cx="4185118" cy="1652588"/>
            </a:xfrm>
            <a:prstGeom prst="homePlate">
              <a:avLst>
                <a:gd name="adj" fmla="val 18292"/>
              </a:avLst>
            </a:prstGeom>
            <a:noFill/>
            <a:ln>
              <a:solidFill>
                <a:srgbClr val="C87E4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995A2F"/>
                  </a:solidFill>
                  <a:effectLst/>
                  <a:uLnTx/>
                  <a:uFillTx/>
                  <a:latin typeface="微软雅黑" panose="020B0503020204020204" pitchFamily="34" charset="-122"/>
                  <a:ea typeface="Microsoft YaHei"/>
                  <a:cs typeface="+mn-cs"/>
                </a:rPr>
                <a:t>习近平总书记在纪念马克思诞辰</a:t>
              </a:r>
              <a:r>
                <a:rPr kumimoji="0" lang="en-US" altLang="zh-CN" sz="2400" b="0" i="0" u="none" strike="noStrike" kern="1200" cap="none" spc="0" normalizeH="0" baseline="0" noProof="0" dirty="0">
                  <a:ln>
                    <a:noFill/>
                  </a:ln>
                  <a:solidFill>
                    <a:srgbClr val="995A2F"/>
                  </a:solidFill>
                  <a:effectLst/>
                  <a:uLnTx/>
                  <a:uFillTx/>
                  <a:latin typeface="微软雅黑" panose="020B0503020204020204" pitchFamily="34" charset="-122"/>
                  <a:ea typeface="Microsoft YaHei"/>
                  <a:cs typeface="+mn-cs"/>
                </a:rPr>
                <a:t>200</a:t>
              </a:r>
              <a:r>
                <a:rPr kumimoji="0" lang="zh-CN" altLang="en-US" sz="2400" b="0" i="0" u="none" strike="noStrike" kern="1200" cap="none" spc="0" normalizeH="0" baseline="0" noProof="0" dirty="0">
                  <a:ln>
                    <a:noFill/>
                  </a:ln>
                  <a:solidFill>
                    <a:srgbClr val="995A2F"/>
                  </a:solidFill>
                  <a:effectLst/>
                  <a:uLnTx/>
                  <a:uFillTx/>
                  <a:latin typeface="微软雅黑" panose="020B0503020204020204" pitchFamily="34" charset="-122"/>
                  <a:ea typeface="Microsoft YaHei"/>
                  <a:cs typeface="+mn-cs"/>
                </a:rPr>
                <a:t>周年大会上的讲话中从四个方面科学阐明了马克思主义的性质和特征：</a:t>
              </a:r>
            </a:p>
          </p:txBody>
        </p:sp>
        <p:sp>
          <p:nvSpPr>
            <p:cNvPr id="18" name="矩形: 对角圆角 17">
              <a:extLst>
                <a:ext uri="{FF2B5EF4-FFF2-40B4-BE49-F238E27FC236}">
                  <a16:creationId xmlns:a16="http://schemas.microsoft.com/office/drawing/2014/main" xmlns="" id="{2D342920-7834-4457-B2CA-A1DBBD21A5AD}"/>
                </a:ext>
              </a:extLst>
            </p:cNvPr>
            <p:cNvSpPr/>
            <p:nvPr/>
          </p:nvSpPr>
          <p:spPr>
            <a:xfrm>
              <a:off x="5180013" y="2445067"/>
              <a:ext cx="6026150" cy="569913"/>
            </a:xfrm>
            <a:prstGeom prst="round2Diag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 “</a:t>
              </a:r>
              <a:r>
                <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4</a:t>
              </a: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个理论”概括马克思主义的鲜明特征</a:t>
              </a:r>
            </a:p>
          </p:txBody>
        </p:sp>
      </p:grpSp>
      <p:grpSp>
        <p:nvGrpSpPr>
          <p:cNvPr id="56327" name="组合 3">
            <a:extLst>
              <a:ext uri="{FF2B5EF4-FFF2-40B4-BE49-F238E27FC236}">
                <a16:creationId xmlns:a16="http://schemas.microsoft.com/office/drawing/2014/main" xmlns="" id="{87C42F61-BB7C-4804-B42E-E964992A70FE}"/>
              </a:ext>
            </a:extLst>
          </p:cNvPr>
          <p:cNvGrpSpPr>
            <a:grpSpLocks/>
          </p:cNvGrpSpPr>
          <p:nvPr/>
        </p:nvGrpSpPr>
        <p:grpSpPr bwMode="auto">
          <a:xfrm>
            <a:off x="739775" y="3366801"/>
            <a:ext cx="5095875" cy="1244071"/>
            <a:chOff x="3624199" y="3182930"/>
            <a:chExt cx="4943602" cy="1244165"/>
          </a:xfrm>
        </p:grpSpPr>
        <p:cxnSp>
          <p:nvCxnSpPr>
            <p:cNvPr id="20" name="直接连接符 19">
              <a:extLst>
                <a:ext uri="{FF2B5EF4-FFF2-40B4-BE49-F238E27FC236}">
                  <a16:creationId xmlns:a16="http://schemas.microsoft.com/office/drawing/2014/main" xmlns="" id="{65017A12-B0B0-459F-AAEA-02F8C425AE7F}"/>
                </a:ext>
              </a:extLst>
            </p:cNvPr>
            <p:cNvCxnSpPr/>
            <p:nvPr/>
          </p:nvCxnSpPr>
          <p:spPr>
            <a:xfrm>
              <a:off x="3624199" y="4427095"/>
              <a:ext cx="4943602"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6338" name="文本框 20">
              <a:extLst>
                <a:ext uri="{FF2B5EF4-FFF2-40B4-BE49-F238E27FC236}">
                  <a16:creationId xmlns:a16="http://schemas.microsoft.com/office/drawing/2014/main" xmlns="" id="{8A466071-3C5F-46FB-A0E5-6F248324122C}"/>
                </a:ext>
              </a:extLst>
            </p:cNvPr>
            <p:cNvSpPr txBox="1">
              <a:spLocks noChangeArrowheads="1"/>
            </p:cNvSpPr>
            <p:nvPr/>
          </p:nvSpPr>
          <p:spPr bwMode="auto">
            <a:xfrm>
              <a:off x="3870609" y="3182930"/>
              <a:ext cx="4450782" cy="113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马克思主义是科学的理论，创造性地揭示了人类社会发展规律</a:t>
              </a:r>
            </a:p>
          </p:txBody>
        </p:sp>
      </p:grpSp>
      <p:grpSp>
        <p:nvGrpSpPr>
          <p:cNvPr id="56328" name="组合 21">
            <a:extLst>
              <a:ext uri="{FF2B5EF4-FFF2-40B4-BE49-F238E27FC236}">
                <a16:creationId xmlns:a16="http://schemas.microsoft.com/office/drawing/2014/main" xmlns="" id="{0E36AF33-1331-46C5-8D97-46C5F1A42716}"/>
              </a:ext>
            </a:extLst>
          </p:cNvPr>
          <p:cNvGrpSpPr>
            <a:grpSpLocks/>
          </p:cNvGrpSpPr>
          <p:nvPr/>
        </p:nvGrpSpPr>
        <p:grpSpPr bwMode="auto">
          <a:xfrm>
            <a:off x="739775" y="4843608"/>
            <a:ext cx="5095875" cy="1289675"/>
            <a:chOff x="3547746" y="3137322"/>
            <a:chExt cx="5096508" cy="1289773"/>
          </a:xfrm>
        </p:grpSpPr>
        <p:cxnSp>
          <p:nvCxnSpPr>
            <p:cNvPr id="23" name="直接连接符 22">
              <a:extLst>
                <a:ext uri="{FF2B5EF4-FFF2-40B4-BE49-F238E27FC236}">
                  <a16:creationId xmlns:a16="http://schemas.microsoft.com/office/drawing/2014/main" xmlns="" id="{67070DB5-FF84-4330-B8E3-98A822599216}"/>
                </a:ext>
              </a:extLst>
            </p:cNvPr>
            <p:cNvCxnSpPr/>
            <p:nvPr/>
          </p:nvCxnSpPr>
          <p:spPr>
            <a:xfrm>
              <a:off x="3623955" y="4427095"/>
              <a:ext cx="4944089"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6336" name="文本框 23">
              <a:extLst>
                <a:ext uri="{FF2B5EF4-FFF2-40B4-BE49-F238E27FC236}">
                  <a16:creationId xmlns:a16="http://schemas.microsoft.com/office/drawing/2014/main" xmlns="" id="{5BE68F7B-FC82-4829-9B12-A8C6FC016797}"/>
                </a:ext>
              </a:extLst>
            </p:cNvPr>
            <p:cNvSpPr txBox="1">
              <a:spLocks noChangeArrowheads="1"/>
            </p:cNvSpPr>
            <p:nvPr/>
          </p:nvSpPr>
          <p:spPr bwMode="auto">
            <a:xfrm>
              <a:off x="3547746" y="3137322"/>
              <a:ext cx="5096508" cy="113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马克思主义是人民的理论，第一次创立了人民实现自身解放的思想体系</a:t>
              </a:r>
            </a:p>
          </p:txBody>
        </p:sp>
      </p:grpSp>
      <p:grpSp>
        <p:nvGrpSpPr>
          <p:cNvPr id="56329" name="组合 24">
            <a:extLst>
              <a:ext uri="{FF2B5EF4-FFF2-40B4-BE49-F238E27FC236}">
                <a16:creationId xmlns:a16="http://schemas.microsoft.com/office/drawing/2014/main" xmlns="" id="{62AB56B4-CA90-4B91-816B-F4734C0384B9}"/>
              </a:ext>
            </a:extLst>
          </p:cNvPr>
          <p:cNvGrpSpPr>
            <a:grpSpLocks/>
          </p:cNvGrpSpPr>
          <p:nvPr/>
        </p:nvGrpSpPr>
        <p:grpSpPr bwMode="auto">
          <a:xfrm>
            <a:off x="6637338" y="3366802"/>
            <a:ext cx="4943475" cy="1244070"/>
            <a:chOff x="3585972" y="3182931"/>
            <a:chExt cx="4943602" cy="1244164"/>
          </a:xfrm>
        </p:grpSpPr>
        <p:cxnSp>
          <p:nvCxnSpPr>
            <p:cNvPr id="26" name="直接连接符 25">
              <a:extLst>
                <a:ext uri="{FF2B5EF4-FFF2-40B4-BE49-F238E27FC236}">
                  <a16:creationId xmlns:a16="http://schemas.microsoft.com/office/drawing/2014/main" xmlns="" id="{CF91D512-DD62-43DD-BD3A-70F226DE485D}"/>
                </a:ext>
              </a:extLst>
            </p:cNvPr>
            <p:cNvCxnSpPr/>
            <p:nvPr/>
          </p:nvCxnSpPr>
          <p:spPr>
            <a:xfrm>
              <a:off x="3585972" y="4427095"/>
              <a:ext cx="4943602"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6334" name="文本框 29">
              <a:extLst>
                <a:ext uri="{FF2B5EF4-FFF2-40B4-BE49-F238E27FC236}">
                  <a16:creationId xmlns:a16="http://schemas.microsoft.com/office/drawing/2014/main" xmlns="" id="{892417C2-6097-4B4F-8D9A-BDAA92D25B44}"/>
                </a:ext>
              </a:extLst>
            </p:cNvPr>
            <p:cNvSpPr txBox="1">
              <a:spLocks noChangeArrowheads="1"/>
            </p:cNvSpPr>
            <p:nvPr/>
          </p:nvSpPr>
          <p:spPr bwMode="auto">
            <a:xfrm>
              <a:off x="3960632" y="3182931"/>
              <a:ext cx="4194283" cy="113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马克思主义是实践的理论，指引着人民改造世界的行动</a:t>
              </a:r>
            </a:p>
          </p:txBody>
        </p:sp>
      </p:grpSp>
      <p:grpSp>
        <p:nvGrpSpPr>
          <p:cNvPr id="56330" name="组合 30">
            <a:extLst>
              <a:ext uri="{FF2B5EF4-FFF2-40B4-BE49-F238E27FC236}">
                <a16:creationId xmlns:a16="http://schemas.microsoft.com/office/drawing/2014/main" xmlns="" id="{36920CDB-89A2-4EE2-93FB-8F3D7C168304}"/>
              </a:ext>
            </a:extLst>
          </p:cNvPr>
          <p:cNvGrpSpPr>
            <a:grpSpLocks/>
          </p:cNvGrpSpPr>
          <p:nvPr/>
        </p:nvGrpSpPr>
        <p:grpSpPr bwMode="auto">
          <a:xfrm>
            <a:off x="6637338" y="4843607"/>
            <a:ext cx="4943475" cy="1289676"/>
            <a:chOff x="3585972" y="3137321"/>
            <a:chExt cx="4943602" cy="1289774"/>
          </a:xfrm>
        </p:grpSpPr>
        <p:cxnSp>
          <p:nvCxnSpPr>
            <p:cNvPr id="31" name="直接连接符 30">
              <a:extLst>
                <a:ext uri="{FF2B5EF4-FFF2-40B4-BE49-F238E27FC236}">
                  <a16:creationId xmlns:a16="http://schemas.microsoft.com/office/drawing/2014/main" xmlns="" id="{258329DB-C648-493F-892B-D7C5E70504AE}"/>
                </a:ext>
              </a:extLst>
            </p:cNvPr>
            <p:cNvCxnSpPr/>
            <p:nvPr/>
          </p:nvCxnSpPr>
          <p:spPr>
            <a:xfrm>
              <a:off x="3585972" y="4427095"/>
              <a:ext cx="4943602"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6332" name="文本框 32">
              <a:extLst>
                <a:ext uri="{FF2B5EF4-FFF2-40B4-BE49-F238E27FC236}">
                  <a16:creationId xmlns:a16="http://schemas.microsoft.com/office/drawing/2014/main" xmlns="" id="{7A972616-7BEC-4119-8918-699646ACC67E}"/>
                </a:ext>
              </a:extLst>
            </p:cNvPr>
            <p:cNvSpPr txBox="1">
              <a:spLocks noChangeArrowheads="1"/>
            </p:cNvSpPr>
            <p:nvPr/>
          </p:nvSpPr>
          <p:spPr bwMode="auto">
            <a:xfrm>
              <a:off x="3960632" y="3137321"/>
              <a:ext cx="4194283" cy="113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马克思主义是不断发展的开放的理论，始终站在时代前沿</a:t>
              </a:r>
            </a:p>
          </p:txBody>
        </p:sp>
      </p:grpSp>
      <p:sp>
        <p:nvSpPr>
          <p:cNvPr id="24" name="文本框 23">
            <a:extLst>
              <a:ext uri="{FF2B5EF4-FFF2-40B4-BE49-F238E27FC236}">
                <a16:creationId xmlns:a16="http://schemas.microsoft.com/office/drawing/2014/main" xmlns="" id="{D3E89732-07D4-4B34-BA75-657A8BAE839E}"/>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三、马克思主义的鲜明特征</a:t>
            </a:r>
          </a:p>
        </p:txBody>
      </p:sp>
    </p:spTree>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7" name="文本框 2">
            <a:extLst>
              <a:ext uri="{FF2B5EF4-FFF2-40B4-BE49-F238E27FC236}">
                <a16:creationId xmlns:a16="http://schemas.microsoft.com/office/drawing/2014/main" xmlns="" id="{7C7A832B-D26D-4C9A-A992-53F289ECC41F}"/>
              </a:ext>
            </a:extLst>
          </p:cNvPr>
          <p:cNvSpPr txBox="1">
            <a:spLocks noChangeArrowheads="1"/>
          </p:cNvSpPr>
          <p:nvPr/>
        </p:nvSpPr>
        <p:spPr bwMode="auto">
          <a:xfrm>
            <a:off x="703991" y="4051142"/>
            <a:ext cx="5673022" cy="1689052"/>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1" fontAlgn="base" latinLnBrk="0" hangingPunct="1">
              <a:lnSpc>
                <a:spcPct val="150000"/>
              </a:lnSpc>
              <a:spcBef>
                <a:spcPct val="0"/>
              </a:spcBef>
              <a:spcAft>
                <a:spcPct val="0"/>
              </a:spcAft>
              <a:buClr>
                <a:srgbClr val="995A2F"/>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是马克思主义的一个突出特征和理论优势</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1">
              <a:lnSpc>
                <a:spcPct val="150000"/>
              </a:lnSpc>
              <a:spcBef>
                <a:spcPct val="0"/>
              </a:spcBef>
              <a:spcAft>
                <a:spcPct val="0"/>
              </a:spcAft>
              <a:buClr>
                <a:srgbClr val="995A2F"/>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是马克思主义科学性的重要体现</a:t>
            </a:r>
          </a:p>
        </p:txBody>
      </p:sp>
      <p:pic>
        <p:nvPicPr>
          <p:cNvPr id="35" name="图片 34">
            <a:extLst>
              <a:ext uri="{FF2B5EF4-FFF2-40B4-BE49-F238E27FC236}">
                <a16:creationId xmlns:a16="http://schemas.microsoft.com/office/drawing/2014/main" xmlns="" id="{6A4A1795-4EFE-4777-A7E3-BB1B6E57530D}"/>
              </a:ext>
            </a:extLst>
          </p:cNvPr>
          <p:cNvPicPr>
            <a:picLocks noChangeAspect="1"/>
          </p:cNvPicPr>
          <p:nvPr/>
        </p:nvPicPr>
        <p:blipFill>
          <a:blip r:embed="rId2"/>
          <a:stretch>
            <a:fillRect/>
          </a:stretch>
        </p:blipFill>
        <p:spPr>
          <a:xfrm>
            <a:off x="6926927" y="2708406"/>
            <a:ext cx="4732873" cy="295804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文本框 15">
            <a:extLst>
              <a:ext uri="{FF2B5EF4-FFF2-40B4-BE49-F238E27FC236}">
                <a16:creationId xmlns:a16="http://schemas.microsoft.com/office/drawing/2014/main" xmlns="" id="{6C3ACD0A-C430-4A1A-A227-4EFAC1DBBE1B}"/>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三、马克思主义的鲜明特征</a:t>
            </a:r>
          </a:p>
        </p:txBody>
      </p:sp>
      <p:sp>
        <p:nvSpPr>
          <p:cNvPr id="17" name="矩形: 圆角 16">
            <a:extLst>
              <a:ext uri="{FF2B5EF4-FFF2-40B4-BE49-F238E27FC236}">
                <a16:creationId xmlns:a16="http://schemas.microsoft.com/office/drawing/2014/main" xmlns="" id="{DB836FD2-D2AE-4A81-98EE-CF600E3ED9E1}"/>
              </a:ext>
            </a:extLst>
          </p:cNvPr>
          <p:cNvSpPr/>
          <p:nvPr/>
        </p:nvSpPr>
        <p:spPr>
          <a:xfrm>
            <a:off x="4591987" y="1064542"/>
            <a:ext cx="30080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（一）科学性</a:t>
            </a:r>
          </a:p>
        </p:txBody>
      </p:sp>
      <p:grpSp>
        <p:nvGrpSpPr>
          <p:cNvPr id="4" name="组合 3">
            <a:extLst>
              <a:ext uri="{FF2B5EF4-FFF2-40B4-BE49-F238E27FC236}">
                <a16:creationId xmlns:a16="http://schemas.microsoft.com/office/drawing/2014/main" xmlns="" id="{8B17270B-9ABF-4FF2-A46A-2A7E243B879B}"/>
              </a:ext>
            </a:extLst>
          </p:cNvPr>
          <p:cNvGrpSpPr/>
          <p:nvPr/>
        </p:nvGrpSpPr>
        <p:grpSpPr>
          <a:xfrm>
            <a:off x="532200" y="2163476"/>
            <a:ext cx="6105239" cy="1619192"/>
            <a:chOff x="812016" y="2038408"/>
            <a:chExt cx="6105239" cy="1619192"/>
          </a:xfrm>
        </p:grpSpPr>
        <p:sp>
          <p:nvSpPr>
            <p:cNvPr id="18" name="iṣḷíde">
              <a:extLst>
                <a:ext uri="{FF2B5EF4-FFF2-40B4-BE49-F238E27FC236}">
                  <a16:creationId xmlns:a16="http://schemas.microsoft.com/office/drawing/2014/main" xmlns="" id="{D79407FB-8E5A-4175-87A9-D6D705FBD8CE}"/>
                </a:ext>
              </a:extLst>
            </p:cNvPr>
            <p:cNvSpPr>
              <a:spLocks/>
            </p:cNvSpPr>
            <p:nvPr/>
          </p:nvSpPr>
          <p:spPr bwMode="auto">
            <a:xfrm flipH="1">
              <a:off x="812016" y="2038408"/>
              <a:ext cx="3355250" cy="1619192"/>
            </a:xfrm>
            <a:custGeom>
              <a:avLst/>
              <a:gdLst>
                <a:gd name="T0" fmla="*/ 1163638 w 21600"/>
                <a:gd name="T1" fmla="*/ 1812925 h 21600"/>
                <a:gd name="T2" fmla="*/ 1163638 w 21600"/>
                <a:gd name="T3" fmla="*/ 1812925 h 21600"/>
                <a:gd name="T4" fmla="*/ 1163638 w 21600"/>
                <a:gd name="T5" fmla="*/ 1812925 h 21600"/>
                <a:gd name="T6" fmla="*/ 1163638 w 21600"/>
                <a:gd name="T7" fmla="*/ 18129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0173"/>
                  </a:moveTo>
                  <a:lnTo>
                    <a:pt x="21600" y="21600"/>
                  </a:lnTo>
                  <a:lnTo>
                    <a:pt x="21600" y="0"/>
                  </a:lnTo>
                  <a:lnTo>
                    <a:pt x="0" y="1426"/>
                  </a:lnTo>
                  <a:cubicBezTo>
                    <a:pt x="0" y="1426"/>
                    <a:pt x="0" y="20173"/>
                    <a:pt x="0" y="20173"/>
                  </a:cubicBezTo>
                  <a:close/>
                </a:path>
              </a:pathLst>
            </a:custGeom>
            <a:solidFill>
              <a:srgbClr val="C87E4C"/>
            </a:solidFill>
            <a:ln>
              <a:noFill/>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Century Gothic" panose="020B0502020202020204" pitchFamily="34" charset="0"/>
                <a:ea typeface="微软雅黑"/>
                <a:cs typeface="+mn-cs"/>
              </a:endParaRPr>
            </a:p>
          </p:txBody>
        </p:sp>
        <p:sp>
          <p:nvSpPr>
            <p:cNvPr id="19" name="文本框 2">
              <a:extLst>
                <a:ext uri="{FF2B5EF4-FFF2-40B4-BE49-F238E27FC236}">
                  <a16:creationId xmlns:a16="http://schemas.microsoft.com/office/drawing/2014/main" xmlns="" id="{4DC2156B-F0A7-470B-A8C7-31D818A3BD65}"/>
                </a:ext>
              </a:extLst>
            </p:cNvPr>
            <p:cNvSpPr txBox="1">
              <a:spLocks noChangeArrowheads="1"/>
            </p:cNvSpPr>
            <p:nvPr/>
          </p:nvSpPr>
          <p:spPr bwMode="auto">
            <a:xfrm>
              <a:off x="864483" y="2250497"/>
              <a:ext cx="3250317"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马克思主义具有科学的世界观和方法论基础</a:t>
              </a:r>
              <a:endPar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ndParaRPr>
            </a:p>
          </p:txBody>
        </p:sp>
        <p:sp>
          <p:nvSpPr>
            <p:cNvPr id="3" name="矩形 2">
              <a:extLst>
                <a:ext uri="{FF2B5EF4-FFF2-40B4-BE49-F238E27FC236}">
                  <a16:creationId xmlns:a16="http://schemas.microsoft.com/office/drawing/2014/main" xmlns="" id="{0144DE6C-F52C-4DB8-A958-900A99471A6D}"/>
                </a:ext>
              </a:extLst>
            </p:cNvPr>
            <p:cNvSpPr/>
            <p:nvPr/>
          </p:nvSpPr>
          <p:spPr>
            <a:xfrm>
              <a:off x="4406405" y="2272096"/>
              <a:ext cx="2510850" cy="1142108"/>
            </a:xfrm>
            <a:prstGeom prst="rect">
              <a:avLst/>
            </a:prstGeom>
          </p:spPr>
          <p:txBody>
            <a:bodyPr wrap="square">
              <a:spAutoFit/>
            </a:bodyPr>
            <a:lstStyle/>
            <a:p>
              <a:pPr algn="just">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辩证唯物主义和历史唯物主义</a:t>
              </a:r>
              <a:endParaRPr lang="zh-CN" altLang="en-US" b="1" dirty="0"/>
            </a:p>
          </p:txBody>
        </p:sp>
      </p:grpSp>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6568" name="文本框 1">
            <a:extLst>
              <a:ext uri="{FF2B5EF4-FFF2-40B4-BE49-F238E27FC236}">
                <a16:creationId xmlns:a16="http://schemas.microsoft.com/office/drawing/2014/main" xmlns="" id="{2C0185E5-1630-4E18-B354-1B01A8C3C4FD}"/>
              </a:ext>
            </a:extLst>
          </p:cNvPr>
          <p:cNvSpPr txBox="1">
            <a:spLocks noChangeArrowheads="1"/>
          </p:cNvSpPr>
          <p:nvPr/>
        </p:nvSpPr>
        <p:spPr bwMode="auto">
          <a:xfrm>
            <a:off x="1012930" y="3779789"/>
            <a:ext cx="4758283" cy="1689052"/>
          </a:xfrm>
          <a:prstGeom prst="rect">
            <a:avLst/>
          </a:prstGeom>
          <a:noFill/>
          <a:ln w="9525">
            <a:noFill/>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马克思主义政党把人民放在心中最高位置，一切奋斗都致力于实现最广大人民的根本利益。</a:t>
            </a:r>
          </a:p>
        </p:txBody>
      </p:sp>
      <p:sp>
        <p:nvSpPr>
          <p:cNvPr id="14" name="文本框 13">
            <a:extLst>
              <a:ext uri="{FF2B5EF4-FFF2-40B4-BE49-F238E27FC236}">
                <a16:creationId xmlns:a16="http://schemas.microsoft.com/office/drawing/2014/main" xmlns="" id="{35C40DD6-47B6-4833-9703-C74D28E2EBA1}"/>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三、马克思主义的鲜明特征</a:t>
            </a:r>
          </a:p>
        </p:txBody>
      </p:sp>
      <p:sp>
        <p:nvSpPr>
          <p:cNvPr id="16" name="矩形: 圆角 15">
            <a:extLst>
              <a:ext uri="{FF2B5EF4-FFF2-40B4-BE49-F238E27FC236}">
                <a16:creationId xmlns:a16="http://schemas.microsoft.com/office/drawing/2014/main" xmlns="" id="{8038D5BD-AC37-4FF5-B3AB-00FF8F0EDE2F}"/>
              </a:ext>
            </a:extLst>
          </p:cNvPr>
          <p:cNvSpPr/>
          <p:nvPr/>
        </p:nvSpPr>
        <p:spPr>
          <a:xfrm>
            <a:off x="4591987" y="1064542"/>
            <a:ext cx="30080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（二）人民性</a:t>
            </a:r>
          </a:p>
        </p:txBody>
      </p:sp>
      <p:grpSp>
        <p:nvGrpSpPr>
          <p:cNvPr id="17" name="组合 16">
            <a:extLst>
              <a:ext uri="{FF2B5EF4-FFF2-40B4-BE49-F238E27FC236}">
                <a16:creationId xmlns:a16="http://schemas.microsoft.com/office/drawing/2014/main" xmlns="" id="{A6D72BBF-2EB9-4BD1-8888-6B647F187CEA}"/>
              </a:ext>
            </a:extLst>
          </p:cNvPr>
          <p:cNvGrpSpPr/>
          <p:nvPr/>
        </p:nvGrpSpPr>
        <p:grpSpPr>
          <a:xfrm>
            <a:off x="717549" y="2389575"/>
            <a:ext cx="5833153" cy="863838"/>
            <a:chOff x="3697907" y="1980953"/>
            <a:chExt cx="5410006" cy="503237"/>
          </a:xfrm>
        </p:grpSpPr>
        <p:sp>
          <p:nvSpPr>
            <p:cNvPr id="18" name="圆角矩形 11">
              <a:extLst>
                <a:ext uri="{FF2B5EF4-FFF2-40B4-BE49-F238E27FC236}">
                  <a16:creationId xmlns:a16="http://schemas.microsoft.com/office/drawing/2014/main" xmlns="" id="{F6DEFB71-BC3A-4624-BF70-FF87B26135B5}"/>
                </a:ext>
              </a:extLst>
            </p:cNvPr>
            <p:cNvSpPr/>
            <p:nvPr/>
          </p:nvSpPr>
          <p:spPr bwMode="auto">
            <a:xfrm>
              <a:off x="3697907" y="1980953"/>
              <a:ext cx="1642360" cy="503237"/>
            </a:xfrm>
            <a:prstGeom prst="roundRect">
              <a:avLst>
                <a:gd name="adj" fmla="val 8243"/>
              </a:avLst>
            </a:prstGeom>
            <a:solidFill>
              <a:srgbClr val="C87E4C"/>
            </a:solidFill>
            <a:ln w="25400" cap="flat" cmpd="sng" algn="ctr">
              <a:noFill/>
              <a:prstDash val="solid"/>
            </a:ln>
            <a:effectLst/>
          </p:spPr>
          <p:txBody>
            <a:bodyPr anchor="ctr"/>
            <a:lstStyle/>
            <a:p>
              <a:pPr lvl="0" defTabSz="457200" eaLnBrk="1" fontAlgn="auto" hangingPunct="1">
                <a:spcBef>
                  <a:spcPts val="0"/>
                </a:spcBef>
                <a:spcAft>
                  <a:spcPts val="0"/>
                </a:spcAft>
                <a:defRPr/>
              </a:pPr>
              <a:r>
                <a:rPr lang="zh-CN" altLang="en-US" sz="2800" b="1" i="1" kern="0" dirty="0">
                  <a:solidFill>
                    <a:srgbClr val="FFFFFF"/>
                  </a:solidFill>
                  <a:effectLst>
                    <a:outerShdw blurRad="38100" dist="38100" dir="2700000" algn="tl">
                      <a:srgbClr val="000000">
                        <a:alpha val="43137"/>
                      </a:srgbClr>
                    </a:outerShdw>
                  </a:effectLst>
                  <a:latin typeface="+mn-ea"/>
                  <a:ea typeface="+mn-ea"/>
                  <a:cs typeface="Arial" panose="020B0604020202020204" pitchFamily="34" charset="0"/>
                </a:rPr>
                <a:t>人民至上</a:t>
              </a:r>
              <a:endParaRPr kumimoji="0" lang="zh-CN" altLang="en-US"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n-ea"/>
                <a:ea typeface="+mn-ea"/>
                <a:cs typeface="Arial" panose="020B0604020202020204" pitchFamily="34" charset="0"/>
              </a:endParaRPr>
            </a:p>
          </p:txBody>
        </p:sp>
        <p:sp>
          <p:nvSpPr>
            <p:cNvPr id="19" name="矩形 18">
              <a:extLst>
                <a:ext uri="{FF2B5EF4-FFF2-40B4-BE49-F238E27FC236}">
                  <a16:creationId xmlns:a16="http://schemas.microsoft.com/office/drawing/2014/main" xmlns="" id="{03FA3A8C-F06A-4A68-AF89-00834BCAEBAE}"/>
                </a:ext>
              </a:extLst>
            </p:cNvPr>
            <p:cNvSpPr/>
            <p:nvPr/>
          </p:nvSpPr>
          <p:spPr>
            <a:xfrm>
              <a:off x="5516661" y="2087211"/>
              <a:ext cx="3591252" cy="268947"/>
            </a:xfrm>
            <a:prstGeom prst="rect">
              <a:avLst/>
            </a:prstGeom>
          </p:spPr>
          <p:txBody>
            <a:bodyPr wrap="square">
              <a:spAutoFit/>
            </a:bodyPr>
            <a:lstStyle/>
            <a:p>
              <a:pPr lvl="0" defTabSz="457200" eaLnBrk="1" fontAlgn="auto" hangingPunct="1">
                <a:spcBef>
                  <a:spcPts val="0"/>
                </a:spcBef>
                <a:spcAft>
                  <a:spcPts val="0"/>
                </a:spcAft>
                <a:defRPr/>
              </a:pPr>
              <a:r>
                <a:rPr lang="zh-CN" altLang="en-US" sz="2400" b="1" kern="0" dirty="0">
                  <a:latin typeface="+mn-ea"/>
                  <a:ea typeface="+mn-ea"/>
                  <a:sym typeface="Arial" charset="0"/>
                </a:rPr>
                <a:t>是马克思主义的政治立场</a:t>
              </a:r>
              <a:endParaRPr kumimoji="0" lang="zh-CN" altLang="en-US" sz="2400" b="1" i="0" u="none" strike="noStrike" kern="0" cap="none" spc="0" normalizeH="0" baseline="0" noProof="0" dirty="0">
                <a:ln>
                  <a:noFill/>
                </a:ln>
                <a:effectLst/>
                <a:uLnTx/>
                <a:uFillTx/>
                <a:latin typeface="+mn-ea"/>
                <a:ea typeface="+mn-ea"/>
                <a:cs typeface="+mn-cs"/>
                <a:sym typeface="Arial" charset="0"/>
              </a:endParaRPr>
            </a:p>
          </p:txBody>
        </p:sp>
        <p:cxnSp>
          <p:nvCxnSpPr>
            <p:cNvPr id="20" name="直接连接符 19">
              <a:extLst>
                <a:ext uri="{FF2B5EF4-FFF2-40B4-BE49-F238E27FC236}">
                  <a16:creationId xmlns:a16="http://schemas.microsoft.com/office/drawing/2014/main" xmlns="" id="{9832F9D2-15E4-4E06-B382-FF976E8BFFA5}"/>
                </a:ext>
              </a:extLst>
            </p:cNvPr>
            <p:cNvCxnSpPr>
              <a:cxnSpLocks/>
            </p:cNvCxnSpPr>
            <p:nvPr/>
          </p:nvCxnSpPr>
          <p:spPr bwMode="auto">
            <a:xfrm>
              <a:off x="3758317" y="1980953"/>
              <a:ext cx="5349596" cy="0"/>
            </a:xfrm>
            <a:prstGeom prst="line">
              <a:avLst/>
            </a:prstGeom>
            <a:noFill/>
            <a:ln w="6350" cap="flat" cmpd="sng" algn="ctr">
              <a:solidFill>
                <a:srgbClr val="995A2F"/>
              </a:solidFill>
              <a:prstDash val="solid"/>
              <a:miter lim="800000"/>
            </a:ln>
            <a:effectLst/>
          </p:spPr>
        </p:cxnSp>
      </p:grpSp>
      <p:pic>
        <p:nvPicPr>
          <p:cNvPr id="10" name="图片 9">
            <a:extLst>
              <a:ext uri="{FF2B5EF4-FFF2-40B4-BE49-F238E27FC236}">
                <a16:creationId xmlns:a16="http://schemas.microsoft.com/office/drawing/2014/main" xmlns="" id="{6329D9B8-8B94-4E92-9350-31A5E278F09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363"/>
          <a:stretch/>
        </p:blipFill>
        <p:spPr>
          <a:xfrm>
            <a:off x="8167615" y="2177829"/>
            <a:ext cx="3241701" cy="429177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t="-9000" b="-9000"/>
          </a:stretch>
        </a:blipFill>
        <a:effectLst/>
      </p:bgPr>
    </p:bg>
    <p:spTree>
      <p:nvGrpSpPr>
        <p:cNvPr id="1" name=""/>
        <p:cNvGrpSpPr/>
        <p:nvPr/>
      </p:nvGrpSpPr>
      <p:grpSpPr>
        <a:xfrm>
          <a:off x="0" y="0"/>
          <a:ext cx="0" cy="0"/>
          <a:chOff x="0" y="0"/>
          <a:chExt cx="0" cy="0"/>
        </a:xfrm>
      </p:grpSpPr>
      <p:sp>
        <p:nvSpPr>
          <p:cNvPr id="23" name="MH_SubTitle_1">
            <a:extLst>
              <a:ext uri="{FF2B5EF4-FFF2-40B4-BE49-F238E27FC236}">
                <a16:creationId xmlns:a16="http://schemas.microsoft.com/office/drawing/2014/main" xmlns="" id="{9B6A3BF5-FE49-4A1D-AC5A-D806042869FA}"/>
              </a:ext>
            </a:extLst>
          </p:cNvPr>
          <p:cNvSpPr>
            <a:spLocks noChangeArrowheads="1"/>
          </p:cNvSpPr>
          <p:nvPr>
            <p:custDataLst>
              <p:tags r:id="rId1"/>
            </p:custDataLst>
          </p:nvPr>
        </p:nvSpPr>
        <p:spPr bwMode="auto">
          <a:xfrm>
            <a:off x="7465031" y="4903499"/>
            <a:ext cx="4196599" cy="1742813"/>
          </a:xfrm>
          <a:prstGeom prst="rect">
            <a:avLst/>
          </a:prstGeom>
          <a:solidFill>
            <a:srgbClr val="FFFFFF"/>
          </a:solidFill>
          <a:ln w="9525">
            <a:solidFill>
              <a:srgbClr val="C87E4C"/>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C5629"/>
              </a:solidFill>
              <a:effectLst/>
              <a:uLnTx/>
              <a:uFillTx/>
              <a:latin typeface="Calibri" panose="020F0502020204030204" pitchFamily="34" charset="0"/>
              <a:ea typeface="微软雅黑" panose="020B0503020204020204" pitchFamily="34" charset="-122"/>
              <a:cs typeface="+mn-cs"/>
            </a:endParaRPr>
          </a:p>
        </p:txBody>
      </p:sp>
      <p:grpSp>
        <p:nvGrpSpPr>
          <p:cNvPr id="5" name="组合 4">
            <a:extLst>
              <a:ext uri="{FF2B5EF4-FFF2-40B4-BE49-F238E27FC236}">
                <a16:creationId xmlns:a16="http://schemas.microsoft.com/office/drawing/2014/main" xmlns="" id="{8B2EAF9F-C90D-462F-932E-2266D71A9A82}"/>
              </a:ext>
            </a:extLst>
          </p:cNvPr>
          <p:cNvGrpSpPr/>
          <p:nvPr/>
        </p:nvGrpSpPr>
        <p:grpSpPr>
          <a:xfrm>
            <a:off x="-156" y="99561"/>
            <a:ext cx="12192154" cy="1279898"/>
            <a:chOff x="-156" y="99561"/>
            <a:chExt cx="12192154" cy="1279898"/>
          </a:xfrm>
        </p:grpSpPr>
        <p:pic>
          <p:nvPicPr>
            <p:cNvPr id="4" name="图片 3">
              <a:extLst>
                <a:ext uri="{FF2B5EF4-FFF2-40B4-BE49-F238E27FC236}">
                  <a16:creationId xmlns:a16="http://schemas.microsoft.com/office/drawing/2014/main" xmlns="" id="{979023D7-F64C-4A8B-ADDA-7411D143BABA}"/>
                </a:ext>
              </a:extLst>
            </p:cNvPr>
            <p:cNvPicPr>
              <a:picLocks noChangeAspect="1"/>
            </p:cNvPicPr>
            <p:nvPr/>
          </p:nvPicPr>
          <p:blipFill rotWithShape="1">
            <a:blip r:embed="rId4"/>
            <a:srcRect l="20407" t="22084" r="21540" b="16500"/>
            <a:stretch/>
          </p:blipFill>
          <p:spPr>
            <a:xfrm>
              <a:off x="10276917" y="211687"/>
              <a:ext cx="1732824" cy="1145076"/>
            </a:xfrm>
            <a:prstGeom prst="rect">
              <a:avLst/>
            </a:prstGeom>
          </p:spPr>
        </p:pic>
        <p:grpSp>
          <p:nvGrpSpPr>
            <p:cNvPr id="10" name="组合 9">
              <a:extLst>
                <a:ext uri="{FF2B5EF4-FFF2-40B4-BE49-F238E27FC236}">
                  <a16:creationId xmlns:a16="http://schemas.microsoft.com/office/drawing/2014/main" xmlns="" id="{1200C344-94E4-44C8-A640-891D7FD35CE6}"/>
                </a:ext>
              </a:extLst>
            </p:cNvPr>
            <p:cNvGrpSpPr/>
            <p:nvPr/>
          </p:nvGrpSpPr>
          <p:grpSpPr>
            <a:xfrm>
              <a:off x="-156" y="99561"/>
              <a:ext cx="12192154" cy="1279898"/>
              <a:chOff x="-5720519" y="717389"/>
              <a:chExt cx="14864518" cy="1560432"/>
            </a:xfrm>
          </p:grpSpPr>
          <p:sp>
            <p:nvSpPr>
              <p:cNvPr id="2" name="矩形 1">
                <a:extLst>
                  <a:ext uri="{FF2B5EF4-FFF2-40B4-BE49-F238E27FC236}">
                    <a16:creationId xmlns:a16="http://schemas.microsoft.com/office/drawing/2014/main" xmlns=""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435995E0-1B5C-464F-A829-7C644C240508}"/>
                  </a:ext>
                </a:extLst>
              </p:cNvPr>
              <p:cNvSpPr txBox="1"/>
              <p:nvPr/>
            </p:nvSpPr>
            <p:spPr>
              <a:xfrm>
                <a:off x="-5720519" y="1583561"/>
                <a:ext cx="12356817"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始终把人民放在心中最高位置</a:t>
                </a:r>
              </a:p>
            </p:txBody>
          </p:sp>
          <p:sp>
            <p:nvSpPr>
              <p:cNvPr id="3" name="矩形 2">
                <a:extLst>
                  <a:ext uri="{FF2B5EF4-FFF2-40B4-BE49-F238E27FC236}">
                    <a16:creationId xmlns:a16="http://schemas.microsoft.com/office/drawing/2014/main" xmlns=""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xmlns="" id="{40193D76-A1AE-425C-BAB6-2A2D4DE76C6F}"/>
                  </a:ext>
                </a:extLst>
              </p:cNvPr>
              <p:cNvSpPr/>
              <p:nvPr/>
            </p:nvSpPr>
            <p:spPr>
              <a:xfrm>
                <a:off x="-397688" y="717389"/>
                <a:ext cx="1711154" cy="787999"/>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案例</a:t>
                </a:r>
              </a:p>
            </p:txBody>
          </p:sp>
        </p:grpSp>
      </p:grpSp>
      <p:grpSp>
        <p:nvGrpSpPr>
          <p:cNvPr id="19" name="组合 18">
            <a:extLst>
              <a:ext uri="{FF2B5EF4-FFF2-40B4-BE49-F238E27FC236}">
                <a16:creationId xmlns:a16="http://schemas.microsoft.com/office/drawing/2014/main" xmlns="" id="{1613238A-68C7-4003-82E0-135BF4AABBE3}"/>
              </a:ext>
            </a:extLst>
          </p:cNvPr>
          <p:cNvGrpSpPr/>
          <p:nvPr/>
        </p:nvGrpSpPr>
        <p:grpSpPr>
          <a:xfrm>
            <a:off x="2145925" y="1796088"/>
            <a:ext cx="7900151" cy="512082"/>
            <a:chOff x="2014632" y="1796088"/>
            <a:chExt cx="7900151" cy="512082"/>
          </a:xfrm>
        </p:grpSpPr>
        <p:sp>
          <p:nvSpPr>
            <p:cNvPr id="37" name="平行四边形 36">
              <a:extLst>
                <a:ext uri="{FF2B5EF4-FFF2-40B4-BE49-F238E27FC236}">
                  <a16:creationId xmlns:a16="http://schemas.microsoft.com/office/drawing/2014/main" xmlns="" id="{B9B13098-41B3-44B8-8574-5960BF40CA79}"/>
                </a:ext>
              </a:extLst>
            </p:cNvPr>
            <p:cNvSpPr/>
            <p:nvPr/>
          </p:nvSpPr>
          <p:spPr>
            <a:xfrm>
              <a:off x="2014632" y="1796088"/>
              <a:ext cx="4640167" cy="512082"/>
            </a:xfrm>
            <a:prstGeom prst="parallelogram">
              <a:avLst>
                <a:gd name="adj" fmla="val 64681"/>
              </a:avLst>
            </a:prstGeom>
            <a:gradFill>
              <a:gsLst>
                <a:gs pos="88000">
                  <a:srgbClr val="FFFFFF">
                    <a:alpha val="0"/>
                  </a:srgbClr>
                </a:gs>
                <a:gs pos="69000">
                  <a:schemeClr val="bg1"/>
                </a:gs>
              </a:gsLst>
              <a:lin ang="1800000" scaled="0"/>
            </a:gradFill>
            <a:ln>
              <a:gradFill flip="none" rotWithShape="1">
                <a:gsLst>
                  <a:gs pos="91000">
                    <a:srgbClr val="C87E4C">
                      <a:alpha val="0"/>
                    </a:srgbClr>
                  </a:gs>
                  <a:gs pos="42000">
                    <a:srgbClr val="C87E4C"/>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18" name="矩形 17">
              <a:extLst>
                <a:ext uri="{FF2B5EF4-FFF2-40B4-BE49-F238E27FC236}">
                  <a16:creationId xmlns:a16="http://schemas.microsoft.com/office/drawing/2014/main" xmlns="" id="{0058C851-5DA4-4254-B310-F5357BAE59DF}"/>
                </a:ext>
              </a:extLst>
            </p:cNvPr>
            <p:cNvSpPr/>
            <p:nvPr/>
          </p:nvSpPr>
          <p:spPr>
            <a:xfrm>
              <a:off x="2343480" y="1821297"/>
              <a:ext cx="7571303"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87E4C"/>
                  </a:solidFill>
                  <a:effectLst/>
                  <a:uLnTx/>
                  <a:uFillTx/>
                  <a:latin typeface="Microsoft YaHei"/>
                  <a:ea typeface="Microsoft YaHei"/>
                  <a:cs typeface="+mn-cs"/>
                </a:rPr>
                <a:t>中国共产党人在脱贫攻坚战场上展现出深厚的为民情怀</a:t>
              </a:r>
            </a:p>
          </p:txBody>
        </p:sp>
      </p:grpSp>
      <p:sp>
        <p:nvSpPr>
          <p:cNvPr id="15" name="文本框 1">
            <a:extLst>
              <a:ext uri="{FF2B5EF4-FFF2-40B4-BE49-F238E27FC236}">
                <a16:creationId xmlns:a16="http://schemas.microsoft.com/office/drawing/2014/main" xmlns="" id="{179AF720-87FE-4BF1-BD64-053C04A29E2C}"/>
              </a:ext>
            </a:extLst>
          </p:cNvPr>
          <p:cNvSpPr txBox="1">
            <a:spLocks noChangeArrowheads="1"/>
          </p:cNvSpPr>
          <p:nvPr/>
        </p:nvSpPr>
        <p:spPr bwMode="auto">
          <a:xfrm>
            <a:off x="2944395" y="2738993"/>
            <a:ext cx="4246187"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0" fontAlgn="base" latinLnBrk="0" hangingPunct="0">
              <a:lnSpc>
                <a:spcPct val="150000"/>
              </a:lnSpc>
              <a:spcBef>
                <a:spcPts val="1438"/>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40</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多年来，我先后在中国县、市、省、中央工作，扶贫始终是我工作的一个重要内容，我花的精力最多。”</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习近平总书记讲过的这段话，深深打动世界。</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xmlns="" id="{B30C64BD-C11E-46FE-9AED-F2B91BD7B44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627"/>
          <a:stretch/>
        </p:blipFill>
        <p:spPr>
          <a:xfrm>
            <a:off x="505577" y="2659614"/>
            <a:ext cx="2260263" cy="3910242"/>
          </a:xfrm>
          <a:prstGeom prst="rect">
            <a:avLst/>
          </a:prstGeom>
        </p:spPr>
      </p:pic>
      <p:pic>
        <p:nvPicPr>
          <p:cNvPr id="17" name="图片 16">
            <a:extLst>
              <a:ext uri="{FF2B5EF4-FFF2-40B4-BE49-F238E27FC236}">
                <a16:creationId xmlns:a16="http://schemas.microsoft.com/office/drawing/2014/main" xmlns="" id="{4E5166D9-FBFB-46EC-BA1B-9681E16B51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9825" y="2484081"/>
            <a:ext cx="4196598" cy="2396724"/>
          </a:xfrm>
          <a:prstGeom prst="rect">
            <a:avLst/>
          </a:prstGeom>
        </p:spPr>
      </p:pic>
      <p:sp>
        <p:nvSpPr>
          <p:cNvPr id="22" name="文本框 1">
            <a:extLst>
              <a:ext uri="{FF2B5EF4-FFF2-40B4-BE49-F238E27FC236}">
                <a16:creationId xmlns:a16="http://schemas.microsoft.com/office/drawing/2014/main" xmlns="" id="{6CA5685D-95E3-4B21-B3C9-A0A1AEBF7A00}"/>
              </a:ext>
            </a:extLst>
          </p:cNvPr>
          <p:cNvSpPr txBox="1">
            <a:spLocks noChangeArrowheads="1"/>
          </p:cNvSpPr>
          <p:nvPr/>
        </p:nvSpPr>
        <p:spPr bwMode="auto">
          <a:xfrm>
            <a:off x="7436003" y="4880804"/>
            <a:ext cx="424618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0" fontAlgn="base" latinLnBrk="0" hangingPunct="0">
              <a:lnSpc>
                <a:spcPct val="150000"/>
              </a:lnSpc>
              <a:spcBef>
                <a:spcPts val="1438"/>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国际观察人士曾多次引用这段话，进而分析出中国减贫事业成功推进的深层原因。</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56570515"/>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9000" b="-9000"/>
          </a:stretch>
        </a:blipFill>
        <a:effectLst/>
      </p:bgPr>
    </p:bg>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8B2EAF9F-C90D-462F-932E-2266D71A9A82}"/>
              </a:ext>
            </a:extLst>
          </p:cNvPr>
          <p:cNvGrpSpPr/>
          <p:nvPr/>
        </p:nvGrpSpPr>
        <p:grpSpPr>
          <a:xfrm>
            <a:off x="-156" y="99561"/>
            <a:ext cx="12192154" cy="1279898"/>
            <a:chOff x="-156" y="99561"/>
            <a:chExt cx="12192154" cy="1279898"/>
          </a:xfrm>
        </p:grpSpPr>
        <p:pic>
          <p:nvPicPr>
            <p:cNvPr id="4" name="图片 3">
              <a:extLst>
                <a:ext uri="{FF2B5EF4-FFF2-40B4-BE49-F238E27FC236}">
                  <a16:creationId xmlns:a16="http://schemas.microsoft.com/office/drawing/2014/main" xmlns="" id="{979023D7-F64C-4A8B-ADDA-7411D143BABA}"/>
                </a:ext>
              </a:extLst>
            </p:cNvPr>
            <p:cNvPicPr>
              <a:picLocks noChangeAspect="1"/>
            </p:cNvPicPr>
            <p:nvPr/>
          </p:nvPicPr>
          <p:blipFill rotWithShape="1">
            <a:blip r:embed="rId3"/>
            <a:srcRect l="20407" t="22084" r="21540" b="16500"/>
            <a:stretch/>
          </p:blipFill>
          <p:spPr>
            <a:xfrm>
              <a:off x="10276917" y="211687"/>
              <a:ext cx="1732824" cy="1145076"/>
            </a:xfrm>
            <a:prstGeom prst="rect">
              <a:avLst/>
            </a:prstGeom>
          </p:spPr>
        </p:pic>
        <p:grpSp>
          <p:nvGrpSpPr>
            <p:cNvPr id="10" name="组合 9">
              <a:extLst>
                <a:ext uri="{FF2B5EF4-FFF2-40B4-BE49-F238E27FC236}">
                  <a16:creationId xmlns:a16="http://schemas.microsoft.com/office/drawing/2014/main" xmlns="" id="{1200C344-94E4-44C8-A640-891D7FD35CE6}"/>
                </a:ext>
              </a:extLst>
            </p:cNvPr>
            <p:cNvGrpSpPr/>
            <p:nvPr/>
          </p:nvGrpSpPr>
          <p:grpSpPr>
            <a:xfrm>
              <a:off x="-156" y="99561"/>
              <a:ext cx="12192154" cy="1279898"/>
              <a:chOff x="-5720519" y="717389"/>
              <a:chExt cx="14864518" cy="1560432"/>
            </a:xfrm>
          </p:grpSpPr>
          <p:sp>
            <p:nvSpPr>
              <p:cNvPr id="2" name="矩形 1">
                <a:extLst>
                  <a:ext uri="{FF2B5EF4-FFF2-40B4-BE49-F238E27FC236}">
                    <a16:creationId xmlns:a16="http://schemas.microsoft.com/office/drawing/2014/main" xmlns=""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435995E0-1B5C-464F-A829-7C644C240508}"/>
                  </a:ext>
                </a:extLst>
              </p:cNvPr>
              <p:cNvSpPr txBox="1"/>
              <p:nvPr/>
            </p:nvSpPr>
            <p:spPr>
              <a:xfrm>
                <a:off x="-5720519" y="1583561"/>
                <a:ext cx="12356817" cy="637903"/>
              </a:xfrm>
              <a:prstGeom prst="rect">
                <a:avLst/>
              </a:prstGeom>
              <a:noFill/>
            </p:spPr>
            <p:txBody>
              <a:bodyPr wrap="square" rtlCol="0">
                <a:spAutoFit/>
              </a:bodyP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rPr>
                  <a:t>始终把人民放在心中最高位置</a:t>
                </a:r>
              </a:p>
            </p:txBody>
          </p:sp>
          <p:sp>
            <p:nvSpPr>
              <p:cNvPr id="3" name="矩形 2">
                <a:extLst>
                  <a:ext uri="{FF2B5EF4-FFF2-40B4-BE49-F238E27FC236}">
                    <a16:creationId xmlns:a16="http://schemas.microsoft.com/office/drawing/2014/main" xmlns=""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xmlns="" id="{40193D76-A1AE-425C-BAB6-2A2D4DE76C6F}"/>
                  </a:ext>
                </a:extLst>
              </p:cNvPr>
              <p:cNvSpPr/>
              <p:nvPr/>
            </p:nvSpPr>
            <p:spPr>
              <a:xfrm>
                <a:off x="-397688" y="717389"/>
                <a:ext cx="1711154" cy="787999"/>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案例</a:t>
                </a:r>
              </a:p>
            </p:txBody>
          </p:sp>
        </p:grpSp>
      </p:grpSp>
      <p:sp>
        <p:nvSpPr>
          <p:cNvPr id="24" name="文本框 1">
            <a:extLst>
              <a:ext uri="{FF2B5EF4-FFF2-40B4-BE49-F238E27FC236}">
                <a16:creationId xmlns:a16="http://schemas.microsoft.com/office/drawing/2014/main" xmlns="" id="{30A815A7-E6AB-4900-9399-E67F7622E880}"/>
              </a:ext>
            </a:extLst>
          </p:cNvPr>
          <p:cNvSpPr txBox="1">
            <a:spLocks noChangeArrowheads="1"/>
          </p:cNvSpPr>
          <p:nvPr/>
        </p:nvSpPr>
        <p:spPr bwMode="auto">
          <a:xfrm>
            <a:off x="453511" y="1732661"/>
            <a:ext cx="8197606"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auto" latinLnBrk="0" hangingPunct="1">
              <a:lnSpc>
                <a:spcPct val="150000"/>
              </a:lnSpc>
              <a:spcBef>
                <a:spcPts val="1438"/>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习近平总书记先后</a:t>
            </a:r>
            <a:r>
              <a:rPr lang="en-US" altLang="zh-CN" sz="2400" dirty="0">
                <a:solidFill>
                  <a:srgbClr val="C00000"/>
                </a:solidFill>
                <a:latin typeface="微软雅黑" panose="020B0503020204020204" pitchFamily="34" charset="-122"/>
              </a:rPr>
              <a:t>7</a:t>
            </a:r>
            <a:r>
              <a:rPr lang="zh-CN" altLang="en-US" sz="2400" dirty="0">
                <a:solidFill>
                  <a:srgbClr val="C00000"/>
                </a:solidFill>
                <a:latin typeface="微软雅黑" panose="020B0503020204020204" pitchFamily="34" charset="-122"/>
              </a:rPr>
              <a:t>次</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主持召开中央扶贫工作座谈会，</a:t>
            </a:r>
            <a:r>
              <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50</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多次</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调研扶贫工作，走遍</a:t>
            </a:r>
            <a:r>
              <a:rPr lang="en-US" altLang="zh-CN" sz="2400" dirty="0">
                <a:solidFill>
                  <a:srgbClr val="C00000"/>
                </a:solidFill>
                <a:latin typeface="微软雅黑" panose="020B0503020204020204" pitchFamily="34" charset="-122"/>
              </a:rPr>
              <a:t>14</a:t>
            </a:r>
            <a:r>
              <a:rPr lang="zh-CN" altLang="en-US" sz="2400" dirty="0">
                <a:solidFill>
                  <a:srgbClr val="C00000"/>
                </a:solidFill>
                <a:latin typeface="微软雅黑" panose="020B0503020204020204" pitchFamily="34" charset="-122"/>
              </a:rPr>
              <a:t>个</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集中连片特困地区，坚持看真贫，坚持了解真扶贫、扶真贫、脱真贫的实际情况，面对面同贫困群众聊家常、算细账。</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Aichitds5">
            <a:extLst>
              <a:ext uri="{FF2B5EF4-FFF2-40B4-BE49-F238E27FC236}">
                <a16:creationId xmlns:a16="http://schemas.microsoft.com/office/drawing/2014/main" xmlns="" id="{243D804B-D1D3-4D61-919E-A7223C4879FE}"/>
              </a:ext>
            </a:extLst>
          </p:cNvPr>
          <p:cNvSpPr txBox="1"/>
          <p:nvPr/>
        </p:nvSpPr>
        <p:spPr>
          <a:xfrm>
            <a:off x="386836" y="4162592"/>
            <a:ext cx="9180245" cy="566844"/>
          </a:xfrm>
          <a:prstGeom prst="round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gradFill>
                  <a:gsLst>
                    <a:gs pos="100000">
                      <a:srgbClr val="A41105"/>
                    </a:gs>
                    <a:gs pos="0">
                      <a:srgbClr val="FF081D"/>
                    </a:gs>
                  </a:gsLst>
                  <a:lin ang="5400000" scaled="1"/>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just">
              <a:defRPr/>
            </a:pPr>
            <a:r>
              <a:rPr lang="zh-CN" altLang="en-US" sz="2400" dirty="0">
                <a:solidFill>
                  <a:prstClr val="white"/>
                </a:solidFill>
                <a:latin typeface="+mj-ea"/>
                <a:ea typeface="微软雅黑" panose="020B0503020204020204" pitchFamily="34" charset="-122"/>
                <a:sym typeface="微软雅黑" panose="020B0503020204020204" pitchFamily="34" charset="-122"/>
              </a:rPr>
              <a:t>人民领袖对人民的赤子之心，反映出百年大党的初心使命</a:t>
            </a:r>
            <a:endParaRPr kumimoji="0" lang="zh-CN" altLang="en-US" sz="2400" b="0" i="0" u="none" strike="noStrike" kern="1200" cap="none" spc="0" normalizeH="0" baseline="0" noProof="0" dirty="0">
              <a:ln>
                <a:noFill/>
              </a:ln>
              <a:solidFill>
                <a:prstClr val="white"/>
              </a:solidFill>
              <a:effectLst/>
              <a:uLnTx/>
              <a:uFillTx/>
              <a:latin typeface="+mj-ea"/>
              <a:ea typeface="微软雅黑" panose="020B0503020204020204" pitchFamily="34" charset="-122"/>
              <a:cs typeface="+mn-cs"/>
              <a:sym typeface="微软雅黑" panose="020B0503020204020204" pitchFamily="34" charset="-122"/>
            </a:endParaRPr>
          </a:p>
        </p:txBody>
      </p:sp>
      <p:sp>
        <p:nvSpPr>
          <p:cNvPr id="26" name="文本框 1">
            <a:extLst>
              <a:ext uri="{FF2B5EF4-FFF2-40B4-BE49-F238E27FC236}">
                <a16:creationId xmlns:a16="http://schemas.microsoft.com/office/drawing/2014/main" xmlns="" id="{C20146B5-F856-4F5D-944C-A14ADC88828C}"/>
              </a:ext>
            </a:extLst>
          </p:cNvPr>
          <p:cNvSpPr txBox="1">
            <a:spLocks noChangeArrowheads="1"/>
          </p:cNvSpPr>
          <p:nvPr/>
        </p:nvSpPr>
        <p:spPr bwMode="auto">
          <a:xfrm>
            <a:off x="723907" y="4916317"/>
            <a:ext cx="355410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a:lnSpc>
                <a:spcPct val="150000"/>
              </a:lnSpc>
              <a:spcBef>
                <a:spcPts val="1438"/>
              </a:spcBef>
              <a:defRPr/>
            </a:pPr>
            <a:r>
              <a:rPr lang="zh-CN" altLang="en-US" sz="2400" dirty="0">
                <a:solidFill>
                  <a:prstClr val="black"/>
                </a:solidFill>
                <a:latin typeface="微软雅黑" panose="020B0503020204020204" pitchFamily="34" charset="-122"/>
              </a:rPr>
              <a:t>国际观察人士从中国脱贫攻坚战取得的非凡成绩中进一步得出结论</a:t>
            </a:r>
            <a:endParaRPr lang="en-US" altLang="zh-CN" sz="2400" dirty="0">
              <a:solidFill>
                <a:prstClr val="black"/>
              </a:solidFill>
              <a:latin typeface="微软雅黑" panose="020B0503020204020204" pitchFamily="34" charset="-122"/>
            </a:endParaRPr>
          </a:p>
        </p:txBody>
      </p:sp>
      <p:sp>
        <p:nvSpPr>
          <p:cNvPr id="27" name="文本框 1">
            <a:extLst>
              <a:ext uri="{FF2B5EF4-FFF2-40B4-BE49-F238E27FC236}">
                <a16:creationId xmlns:a16="http://schemas.microsoft.com/office/drawing/2014/main" xmlns="" id="{D214D87F-7A8B-4412-9FAB-604E74385B4C}"/>
              </a:ext>
            </a:extLst>
          </p:cNvPr>
          <p:cNvSpPr txBox="1">
            <a:spLocks noChangeArrowheads="1"/>
          </p:cNvSpPr>
          <p:nvPr/>
        </p:nvSpPr>
        <p:spPr bwMode="auto">
          <a:xfrm>
            <a:off x="4875941" y="4916317"/>
            <a:ext cx="341194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ts val="1438"/>
              </a:spcBef>
              <a:defRPr/>
            </a:pPr>
            <a:r>
              <a:rPr lang="zh-CN" altLang="en-US" sz="2400" b="1" dirty="0">
                <a:solidFill>
                  <a:prstClr val="black"/>
                </a:solidFill>
                <a:latin typeface="微软雅黑" panose="020B0503020204020204" pitchFamily="34" charset="-122"/>
              </a:rPr>
              <a:t>正是因为始终坚持人民立场，中国共产党赢得了人心。</a:t>
            </a:r>
            <a:endParaRPr lang="en-US" altLang="zh-CN" sz="2400" b="1" dirty="0">
              <a:solidFill>
                <a:prstClr val="black"/>
              </a:solidFill>
              <a:latin typeface="微软雅黑" panose="020B0503020204020204" pitchFamily="34" charset="-122"/>
            </a:endParaRPr>
          </a:p>
        </p:txBody>
      </p:sp>
      <p:pic>
        <p:nvPicPr>
          <p:cNvPr id="28" name="图片 27">
            <a:extLst>
              <a:ext uri="{FF2B5EF4-FFF2-40B4-BE49-F238E27FC236}">
                <a16:creationId xmlns:a16="http://schemas.microsoft.com/office/drawing/2014/main" xmlns="" id="{7147667E-758E-421B-A2EC-6FBC60A699BE}"/>
              </a:ext>
            </a:extLst>
          </p:cNvPr>
          <p:cNvPicPr>
            <a:picLocks noChangeAspect="1"/>
          </p:cNvPicPr>
          <p:nvPr/>
        </p:nvPicPr>
        <p:blipFill rotWithShape="1">
          <a:blip r:embed="rId4">
            <a:extLst>
              <a:ext uri="{28A0092B-C50C-407E-A947-70E740481C1C}">
                <a14:useLocalDpi xmlns:a14="http://schemas.microsoft.com/office/drawing/2010/main" val="0"/>
              </a:ext>
            </a:extLst>
          </a:blip>
          <a:srcRect t="19719"/>
          <a:stretch/>
        </p:blipFill>
        <p:spPr>
          <a:xfrm>
            <a:off x="8885808" y="1574441"/>
            <a:ext cx="2919356" cy="5071872"/>
          </a:xfrm>
          <a:prstGeom prst="rect">
            <a:avLst/>
          </a:prstGeom>
        </p:spPr>
      </p:pic>
      <p:sp>
        <p:nvSpPr>
          <p:cNvPr id="6" name="箭头: 右 5">
            <a:extLst>
              <a:ext uri="{FF2B5EF4-FFF2-40B4-BE49-F238E27FC236}">
                <a16:creationId xmlns:a16="http://schemas.microsoft.com/office/drawing/2014/main" xmlns="" id="{E197B7FD-BA4D-4AB7-BD47-F0D9AE8FC03D}"/>
              </a:ext>
            </a:extLst>
          </p:cNvPr>
          <p:cNvSpPr/>
          <p:nvPr/>
        </p:nvSpPr>
        <p:spPr>
          <a:xfrm>
            <a:off x="4388593" y="5645120"/>
            <a:ext cx="376769" cy="231445"/>
          </a:xfrm>
          <a:prstGeom prst="rightArrow">
            <a:avLst/>
          </a:prstGeom>
          <a:solidFill>
            <a:srgbClr val="C87E4C"/>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716630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59397" name="组合 3">
            <a:extLst>
              <a:ext uri="{FF2B5EF4-FFF2-40B4-BE49-F238E27FC236}">
                <a16:creationId xmlns:a16="http://schemas.microsoft.com/office/drawing/2014/main" xmlns="" id="{14DB3175-12E3-44CC-A953-B7A44A016278}"/>
              </a:ext>
            </a:extLst>
          </p:cNvPr>
          <p:cNvGrpSpPr>
            <a:grpSpLocks/>
          </p:cNvGrpSpPr>
          <p:nvPr/>
        </p:nvGrpSpPr>
        <p:grpSpPr bwMode="auto">
          <a:xfrm>
            <a:off x="1743075" y="4083050"/>
            <a:ext cx="8694738" cy="1993900"/>
            <a:chOff x="1743075" y="4083050"/>
            <a:chExt cx="8694738" cy="1993900"/>
          </a:xfrm>
        </p:grpSpPr>
        <p:grpSp>
          <p:nvGrpSpPr>
            <p:cNvPr id="59404" name="组合 1">
              <a:extLst>
                <a:ext uri="{FF2B5EF4-FFF2-40B4-BE49-F238E27FC236}">
                  <a16:creationId xmlns:a16="http://schemas.microsoft.com/office/drawing/2014/main" xmlns="" id="{9EBA838A-8004-4307-85A6-2EC93D2ADEF7}"/>
                </a:ext>
              </a:extLst>
            </p:cNvPr>
            <p:cNvGrpSpPr>
              <a:grpSpLocks/>
            </p:cNvGrpSpPr>
            <p:nvPr/>
          </p:nvGrpSpPr>
          <p:grpSpPr bwMode="auto">
            <a:xfrm>
              <a:off x="1743075" y="4083050"/>
              <a:ext cx="2838450" cy="1993900"/>
              <a:chOff x="1743075" y="4083050"/>
              <a:chExt cx="2838450" cy="1993900"/>
            </a:xfrm>
          </p:grpSpPr>
          <p:sp>
            <p:nvSpPr>
              <p:cNvPr id="22" name="任意多边形 136">
                <a:extLst>
                  <a:ext uri="{FF2B5EF4-FFF2-40B4-BE49-F238E27FC236}">
                    <a16:creationId xmlns:a16="http://schemas.microsoft.com/office/drawing/2014/main" xmlns="" id="{5D646D1D-D977-421E-95BC-735A0765C7DB}"/>
                  </a:ext>
                </a:extLst>
              </p:cNvPr>
              <p:cNvSpPr>
                <a:spLocks noChangeAspect="1"/>
              </p:cNvSpPr>
              <p:nvPr/>
            </p:nvSpPr>
            <p:spPr bwMode="auto">
              <a:xfrm>
                <a:off x="1743075" y="4660680"/>
                <a:ext cx="898741" cy="838639"/>
              </a:xfrm>
              <a:custGeom>
                <a:avLst/>
                <a:gdLst>
                  <a:gd name="connsiteX0" fmla="*/ 439905 w 942326"/>
                  <a:gd name="connsiteY0" fmla="*/ 0 h 879812"/>
                  <a:gd name="connsiteX1" fmla="*/ 942326 w 942326"/>
                  <a:gd name="connsiteY1" fmla="*/ 0 h 879812"/>
                  <a:gd name="connsiteX2" fmla="*/ 942326 w 942326"/>
                  <a:gd name="connsiteY2" fmla="*/ 106185 h 879812"/>
                  <a:gd name="connsiteX3" fmla="*/ 448022 w 942326"/>
                  <a:gd name="connsiteY3" fmla="*/ 106185 h 879812"/>
                  <a:gd name="connsiteX4" fmla="*/ 448022 w 942326"/>
                  <a:gd name="connsiteY4" fmla="*/ 106186 h 879812"/>
                  <a:gd name="connsiteX5" fmla="*/ 413902 w 942326"/>
                  <a:gd name="connsiteY5" fmla="*/ 107908 h 879812"/>
                  <a:gd name="connsiteX6" fmla="*/ 114302 w 942326"/>
                  <a:gd name="connsiteY6" fmla="*/ 439906 h 879812"/>
                  <a:gd name="connsiteX7" fmla="*/ 448023 w 942326"/>
                  <a:gd name="connsiteY7" fmla="*/ 773627 h 879812"/>
                  <a:gd name="connsiteX8" fmla="*/ 448032 w 942326"/>
                  <a:gd name="connsiteY8" fmla="*/ 773627 h 879812"/>
                  <a:gd name="connsiteX9" fmla="*/ 942326 w 942326"/>
                  <a:gd name="connsiteY9" fmla="*/ 773627 h 879812"/>
                  <a:gd name="connsiteX10" fmla="*/ 942326 w 942326"/>
                  <a:gd name="connsiteY10" fmla="*/ 879812 h 879812"/>
                  <a:gd name="connsiteX11" fmla="*/ 439918 w 942326"/>
                  <a:gd name="connsiteY11" fmla="*/ 879812 h 879812"/>
                  <a:gd name="connsiteX12" fmla="*/ 439906 w 942326"/>
                  <a:gd name="connsiteY12" fmla="*/ 879812 h 879812"/>
                  <a:gd name="connsiteX13" fmla="*/ 0 w 942326"/>
                  <a:gd name="connsiteY13" fmla="*/ 439906 h 879812"/>
                  <a:gd name="connsiteX14" fmla="*/ 394928 w 942326"/>
                  <a:gd name="connsiteY14" fmla="*/ 2272 h 879812"/>
                  <a:gd name="connsiteX15" fmla="*/ 439905 w 942326"/>
                  <a:gd name="connsiteY15" fmla="*/ 1 h 8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2326" h="879812">
                    <a:moveTo>
                      <a:pt x="439905" y="0"/>
                    </a:moveTo>
                    <a:lnTo>
                      <a:pt x="942326" y="0"/>
                    </a:lnTo>
                    <a:lnTo>
                      <a:pt x="942326" y="106185"/>
                    </a:lnTo>
                    <a:lnTo>
                      <a:pt x="448022" y="106185"/>
                    </a:lnTo>
                    <a:lnTo>
                      <a:pt x="448022" y="106186"/>
                    </a:lnTo>
                    <a:lnTo>
                      <a:pt x="413902" y="107908"/>
                    </a:lnTo>
                    <a:cubicBezTo>
                      <a:pt x="245621" y="124998"/>
                      <a:pt x="114302" y="267117"/>
                      <a:pt x="114302" y="439906"/>
                    </a:cubicBezTo>
                    <a:cubicBezTo>
                      <a:pt x="114302" y="624215"/>
                      <a:pt x="263714" y="773627"/>
                      <a:pt x="448023" y="773627"/>
                    </a:cubicBezTo>
                    <a:lnTo>
                      <a:pt x="448032" y="773627"/>
                    </a:lnTo>
                    <a:lnTo>
                      <a:pt x="942326" y="773627"/>
                    </a:lnTo>
                    <a:lnTo>
                      <a:pt x="942326" y="879812"/>
                    </a:lnTo>
                    <a:lnTo>
                      <a:pt x="439918" y="879812"/>
                    </a:lnTo>
                    <a:lnTo>
                      <a:pt x="439906" y="879812"/>
                    </a:lnTo>
                    <a:cubicBezTo>
                      <a:pt x="196952" y="879812"/>
                      <a:pt x="0" y="682860"/>
                      <a:pt x="0" y="439906"/>
                    </a:cubicBezTo>
                    <a:cubicBezTo>
                      <a:pt x="0" y="212138"/>
                      <a:pt x="173103" y="24799"/>
                      <a:pt x="394928" y="2272"/>
                    </a:cubicBezTo>
                    <a:lnTo>
                      <a:pt x="439905" y="1"/>
                    </a:lnTo>
                    <a:close/>
                  </a:path>
                </a:pathLst>
              </a:custGeom>
              <a:solidFill>
                <a:srgbClr val="C87E4C"/>
              </a:solidFill>
              <a:ln>
                <a:noFill/>
              </a:ln>
              <a:effectLst>
                <a:innerShdw blurRad="50800" dist="254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solidFill>
                  <a:effectLst/>
                  <a:uLnTx/>
                  <a:uFillTx/>
                  <a:latin typeface="Microsoft YaHei"/>
                  <a:ea typeface="Microsoft YaHei"/>
                  <a:cs typeface="+mn-cs"/>
                </a:endParaRPr>
              </a:p>
            </p:txBody>
          </p:sp>
          <p:sp>
            <p:nvSpPr>
              <p:cNvPr id="23" name="矩形 22">
                <a:extLst>
                  <a:ext uri="{FF2B5EF4-FFF2-40B4-BE49-F238E27FC236}">
                    <a16:creationId xmlns:a16="http://schemas.microsoft.com/office/drawing/2014/main" xmlns="" id="{9786CFB9-44C2-4EAB-BE77-C882CFE1D596}"/>
                  </a:ext>
                </a:extLst>
              </p:cNvPr>
              <p:cNvSpPr/>
              <p:nvPr/>
            </p:nvSpPr>
            <p:spPr bwMode="auto">
              <a:xfrm>
                <a:off x="2771676" y="4428353"/>
                <a:ext cx="1624663" cy="240207"/>
              </a:xfrm>
              <a:prstGeom prst="rect">
                <a:avLst/>
              </a:prstGeom>
              <a:solidFill>
                <a:srgbClr val="C87E4C"/>
              </a:solid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24" name="矩形 23">
                <a:extLst>
                  <a:ext uri="{FF2B5EF4-FFF2-40B4-BE49-F238E27FC236}">
                    <a16:creationId xmlns:a16="http://schemas.microsoft.com/office/drawing/2014/main" xmlns="" id="{99F9291B-2687-49E8-9893-EBD84777A25F}"/>
                  </a:ext>
                </a:extLst>
              </p:cNvPr>
              <p:cNvSpPr/>
              <p:nvPr/>
            </p:nvSpPr>
            <p:spPr bwMode="auto">
              <a:xfrm>
                <a:off x="2787205" y="5506651"/>
                <a:ext cx="1624663" cy="240207"/>
              </a:xfrm>
              <a:prstGeom prst="rect">
                <a:avLst/>
              </a:prstGeom>
              <a:solidFill>
                <a:srgbClr val="C87E4C"/>
              </a:solidFill>
              <a:ln>
                <a:noFill/>
              </a:ln>
              <a:effectLst>
                <a:innerShdw blurRad="635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27" name="椭圆 26">
                <a:extLst>
                  <a:ext uri="{FF2B5EF4-FFF2-40B4-BE49-F238E27FC236}">
                    <a16:creationId xmlns:a16="http://schemas.microsoft.com/office/drawing/2014/main" xmlns="" id="{CF48E9F7-0EF2-4850-AEE5-3F67C8FF666B}"/>
                  </a:ext>
                </a:extLst>
              </p:cNvPr>
              <p:cNvSpPr>
                <a:spLocks noChangeAspect="1"/>
              </p:cNvSpPr>
              <p:nvPr/>
            </p:nvSpPr>
            <p:spPr bwMode="auto">
              <a:xfrm>
                <a:off x="2586488" y="4083050"/>
                <a:ext cx="1995037" cy="1993900"/>
              </a:xfrm>
              <a:prstGeom prst="ellipse">
                <a:avLst/>
              </a:prstGeom>
              <a:noFill/>
              <a:ln w="190500">
                <a:gradFill>
                  <a:gsLst>
                    <a:gs pos="0">
                      <a:srgbClr val="FAFBFB"/>
                    </a:gs>
                    <a:gs pos="100000">
                      <a:srgbClr val="D2D5D9"/>
                    </a:gs>
                  </a:gsLst>
                  <a:lin ang="5400000" scaled="1"/>
                </a:gradFill>
              </a:ln>
              <a:effectLst>
                <a:outerShdw blurRad="1143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28" name="椭圆 27">
                <a:extLst>
                  <a:ext uri="{FF2B5EF4-FFF2-40B4-BE49-F238E27FC236}">
                    <a16:creationId xmlns:a16="http://schemas.microsoft.com/office/drawing/2014/main" xmlns="" id="{3704A320-3DFB-4073-8064-4F65D90B152A}"/>
                  </a:ext>
                </a:extLst>
              </p:cNvPr>
              <p:cNvSpPr>
                <a:spLocks noChangeAspect="1"/>
              </p:cNvSpPr>
              <p:nvPr/>
            </p:nvSpPr>
            <p:spPr bwMode="auto">
              <a:xfrm rot="21400420">
                <a:off x="2883857" y="4384623"/>
                <a:ext cx="495180" cy="582544"/>
              </a:xfrm>
              <a:prstGeom prst="ellipse">
                <a:avLst/>
              </a:prstGeom>
              <a:solidFill>
                <a:schemeClr val="bg1">
                  <a:alpha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59421" name="文本框 10"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xmlns="" id="{5DAE89B8-46F1-4B33-9D54-5B08E4D3FF58}"/>
                  </a:ext>
                </a:extLst>
              </p:cNvPr>
              <p:cNvSpPr txBox="1">
                <a:spLocks noChangeArrowheads="1"/>
              </p:cNvSpPr>
              <p:nvPr/>
            </p:nvSpPr>
            <p:spPr bwMode="auto">
              <a:xfrm>
                <a:off x="2784475" y="4849813"/>
                <a:ext cx="16271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rPr>
                  <a:t>实践精神</a:t>
                </a:r>
              </a:p>
            </p:txBody>
          </p:sp>
        </p:grpSp>
        <p:sp>
          <p:nvSpPr>
            <p:cNvPr id="59405" name="文本框 2">
              <a:extLst>
                <a:ext uri="{FF2B5EF4-FFF2-40B4-BE49-F238E27FC236}">
                  <a16:creationId xmlns:a16="http://schemas.microsoft.com/office/drawing/2014/main" xmlns="" id="{B519928F-0784-45FB-B3C2-B43B69F10883}"/>
                </a:ext>
              </a:extLst>
            </p:cNvPr>
            <p:cNvSpPr txBox="1">
              <a:spLocks noChangeArrowheads="1"/>
            </p:cNvSpPr>
            <p:nvPr/>
          </p:nvSpPr>
          <p:spPr bwMode="auto">
            <a:xfrm>
              <a:off x="4862513" y="4500563"/>
              <a:ext cx="55753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2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rPr>
                <a:t>始终强调理论与实践的统一</a:t>
              </a:r>
            </a:p>
            <a:p>
              <a:pPr marL="0" marR="0" lvl="0" indent="0" algn="r" defTabSz="914400" rtl="0" eaLnBrk="1" fontAlgn="base" latinLnBrk="0" hangingPunct="1">
                <a:lnSpc>
                  <a:spcPct val="12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995A2F"/>
                  </a:solidFill>
                  <a:effectLst/>
                  <a:uLnTx/>
                  <a:uFillTx/>
                  <a:latin typeface="微软雅黑" panose="020B0503020204020204" pitchFamily="34" charset="-122"/>
                  <a:ea typeface="微软雅黑" panose="020B0503020204020204" pitchFamily="34" charset="-122"/>
                  <a:cs typeface="+mn-cs"/>
                </a:rPr>
                <a:t>始终坚持与社会主义实际运动紧密结合</a:t>
              </a:r>
            </a:p>
          </p:txBody>
        </p:sp>
      </p:grpSp>
      <p:grpSp>
        <p:nvGrpSpPr>
          <p:cNvPr id="59399" name="组合 1">
            <a:extLst>
              <a:ext uri="{FF2B5EF4-FFF2-40B4-BE49-F238E27FC236}">
                <a16:creationId xmlns:a16="http://schemas.microsoft.com/office/drawing/2014/main" xmlns="" id="{396533C0-6A58-442A-9326-81FDE92FA3BA}"/>
              </a:ext>
            </a:extLst>
          </p:cNvPr>
          <p:cNvGrpSpPr>
            <a:grpSpLocks/>
          </p:cNvGrpSpPr>
          <p:nvPr/>
        </p:nvGrpSpPr>
        <p:grpSpPr bwMode="auto">
          <a:xfrm>
            <a:off x="0" y="2455863"/>
            <a:ext cx="9578715" cy="1135062"/>
            <a:chOff x="0" y="2573338"/>
            <a:chExt cx="9578715" cy="1135054"/>
          </a:xfrm>
        </p:grpSpPr>
        <p:sp>
          <p:nvSpPr>
            <p:cNvPr id="59400" name="文本框 1">
              <a:extLst>
                <a:ext uri="{FF2B5EF4-FFF2-40B4-BE49-F238E27FC236}">
                  <a16:creationId xmlns:a16="http://schemas.microsoft.com/office/drawing/2014/main" xmlns="" id="{89649A59-717D-4625-9C9B-3A84D1121611}"/>
                </a:ext>
              </a:extLst>
            </p:cNvPr>
            <p:cNvSpPr txBox="1">
              <a:spLocks noChangeArrowheads="1"/>
            </p:cNvSpPr>
            <p:nvPr/>
          </p:nvSpPr>
          <p:spPr bwMode="auto">
            <a:xfrm>
              <a:off x="2873375" y="2573338"/>
              <a:ext cx="670534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马克思主义是从实践中来、到实践中去、在实践中接受检验，并随实践而不断发展的学说。</a:t>
              </a:r>
            </a:p>
          </p:txBody>
        </p:sp>
        <p:sp>
          <p:nvSpPr>
            <p:cNvPr id="3" name="矩形 2">
              <a:extLst>
                <a:ext uri="{FF2B5EF4-FFF2-40B4-BE49-F238E27FC236}">
                  <a16:creationId xmlns:a16="http://schemas.microsoft.com/office/drawing/2014/main" xmlns="" id="{3D7F3749-9662-4829-B2B9-5F704C532630}"/>
                </a:ext>
              </a:extLst>
            </p:cNvPr>
            <p:cNvSpPr/>
            <p:nvPr/>
          </p:nvSpPr>
          <p:spPr>
            <a:xfrm>
              <a:off x="0" y="2692399"/>
              <a:ext cx="2784475" cy="1009643"/>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ctr" defTabSz="914400" rtl="0" eaLnBrk="0" fontAlgn="base" latinLnBrk="0" hangingPunct="0">
                <a:lnSpc>
                  <a:spcPct val="15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25" name="矩形: 圆角 24">
            <a:extLst>
              <a:ext uri="{FF2B5EF4-FFF2-40B4-BE49-F238E27FC236}">
                <a16:creationId xmlns:a16="http://schemas.microsoft.com/office/drawing/2014/main" xmlns="" id="{75CC3A21-9CAE-430C-8019-A47E41A62652}"/>
              </a:ext>
            </a:extLst>
          </p:cNvPr>
          <p:cNvSpPr/>
          <p:nvPr/>
        </p:nvSpPr>
        <p:spPr>
          <a:xfrm>
            <a:off x="4591987" y="1064542"/>
            <a:ext cx="30080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（三）实践性</a:t>
            </a:r>
          </a:p>
        </p:txBody>
      </p:sp>
      <p:sp>
        <p:nvSpPr>
          <p:cNvPr id="26" name="文本框 25">
            <a:extLst>
              <a:ext uri="{FF2B5EF4-FFF2-40B4-BE49-F238E27FC236}">
                <a16:creationId xmlns:a16="http://schemas.microsoft.com/office/drawing/2014/main" xmlns="" id="{1EF688FE-5ED7-47EA-BB11-730113965BA5}"/>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三、马克思主义的鲜明特征</a:t>
            </a:r>
          </a:p>
        </p:txBody>
      </p:sp>
      <p:pic>
        <p:nvPicPr>
          <p:cNvPr id="2" name="图片 1">
            <a:extLst>
              <a:ext uri="{FF2B5EF4-FFF2-40B4-BE49-F238E27FC236}">
                <a16:creationId xmlns:a16="http://schemas.microsoft.com/office/drawing/2014/main" xmlns="" id="{E34A3B68-61F9-4B4D-9D4D-0FA05FA2316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052155" y="2149554"/>
            <a:ext cx="1764526" cy="1954212"/>
          </a:xfrm>
          <a:prstGeom prst="rect">
            <a:avLst/>
          </a:prstGeom>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xmlns="" id="{790BEF20-B329-E741-940E-928BCD896A90}"/>
              </a:ext>
            </a:extLst>
          </p:cNvPr>
          <p:cNvSpPr txBox="1"/>
          <p:nvPr/>
        </p:nvSpPr>
        <p:spPr>
          <a:xfrm>
            <a:off x="514123" y="539693"/>
            <a:ext cx="5152385"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000" b="1" i="0" u="none" strike="noStrike" kern="1200" cap="none" spc="0" normalizeH="0" baseline="0" noProof="0" dirty="0">
                <a:ln>
                  <a:noFill/>
                </a:ln>
                <a:solidFill>
                  <a:srgbClr val="995A2F"/>
                </a:solidFill>
                <a:effectLst/>
                <a:uLnTx/>
                <a:uFillTx/>
                <a:latin typeface="Microsoft YaHei"/>
                <a:ea typeface="Microsoft YaHei"/>
                <a:cs typeface="+mn-cs"/>
              </a:rPr>
              <a:t>国外思想政治教育模式分析</a:t>
            </a:r>
          </a:p>
        </p:txBody>
      </p:sp>
      <p:grpSp>
        <p:nvGrpSpPr>
          <p:cNvPr id="18" name="组合 17">
            <a:extLst>
              <a:ext uri="{FF2B5EF4-FFF2-40B4-BE49-F238E27FC236}">
                <a16:creationId xmlns:a16="http://schemas.microsoft.com/office/drawing/2014/main" xmlns="" id="{98CF9F03-3832-4740-BAC3-A9EB179C057B}"/>
              </a:ext>
            </a:extLst>
          </p:cNvPr>
          <p:cNvGrpSpPr/>
          <p:nvPr/>
        </p:nvGrpSpPr>
        <p:grpSpPr>
          <a:xfrm>
            <a:off x="1322447" y="1518565"/>
            <a:ext cx="4543120" cy="2126835"/>
            <a:chOff x="1377865" y="1648520"/>
            <a:chExt cx="4543120" cy="2126835"/>
          </a:xfrm>
        </p:grpSpPr>
        <p:grpSp>
          <p:nvGrpSpPr>
            <p:cNvPr id="19" name="组合 18">
              <a:extLst>
                <a:ext uri="{FF2B5EF4-FFF2-40B4-BE49-F238E27FC236}">
                  <a16:creationId xmlns:a16="http://schemas.microsoft.com/office/drawing/2014/main" xmlns="" id="{9660C0C9-5866-4FF5-97A1-E3F688814CDD}"/>
                </a:ext>
              </a:extLst>
            </p:cNvPr>
            <p:cNvGrpSpPr/>
            <p:nvPr/>
          </p:nvGrpSpPr>
          <p:grpSpPr>
            <a:xfrm flipV="1">
              <a:off x="1377865" y="1648520"/>
              <a:ext cx="37958" cy="2126835"/>
              <a:chOff x="1331651" y="1572132"/>
              <a:chExt cx="36000" cy="2017132"/>
            </a:xfrm>
            <a:solidFill>
              <a:srgbClr val="92D050"/>
            </a:solidFill>
          </p:grpSpPr>
          <p:cxnSp>
            <p:nvCxnSpPr>
              <p:cNvPr id="23" name="直接连接符 22">
                <a:extLst>
                  <a:ext uri="{FF2B5EF4-FFF2-40B4-BE49-F238E27FC236}">
                    <a16:creationId xmlns:a16="http://schemas.microsoft.com/office/drawing/2014/main" xmlns="" id="{482BA3A4-D0D3-4C14-B425-76A0EDFDA0B5}"/>
                  </a:ext>
                </a:extLst>
              </p:cNvPr>
              <p:cNvCxnSpPr>
                <a:cxnSpLocks/>
                <a:endCxn id="20" idx="1"/>
              </p:cNvCxnSpPr>
              <p:nvPr/>
            </p:nvCxnSpPr>
            <p:spPr>
              <a:xfrm>
                <a:off x="1331651" y="1576007"/>
                <a:ext cx="0" cy="2013257"/>
              </a:xfrm>
              <a:prstGeom prst="line">
                <a:avLst/>
              </a:prstGeom>
              <a:grpFill/>
              <a:ln>
                <a:solidFill>
                  <a:srgbClr val="E6C46C"/>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xmlns="" id="{BF8F577F-368F-4086-A080-265EAA3909A7}"/>
                  </a:ext>
                </a:extLst>
              </p:cNvPr>
              <p:cNvSpPr/>
              <p:nvPr/>
            </p:nvSpPr>
            <p:spPr>
              <a:xfrm>
                <a:off x="1331651" y="1572132"/>
                <a:ext cx="36000" cy="1080000"/>
              </a:xfrm>
              <a:prstGeom prst="rect">
                <a:avLst/>
              </a:prstGeom>
              <a:solidFill>
                <a:srgbClr val="B26A37"/>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002">
                  <a:cs typeface="+mn-ea"/>
                  <a:sym typeface="+mn-lt"/>
                </a:endParaRPr>
              </a:p>
            </p:txBody>
          </p:sp>
        </p:grpSp>
        <p:sp>
          <p:nvSpPr>
            <p:cNvPr id="20" name="矩形 19">
              <a:extLst>
                <a:ext uri="{FF2B5EF4-FFF2-40B4-BE49-F238E27FC236}">
                  <a16:creationId xmlns:a16="http://schemas.microsoft.com/office/drawing/2014/main" xmlns="" id="{5418B7DC-D650-4B7E-B9BD-1CAECA07499F}"/>
                </a:ext>
              </a:extLst>
            </p:cNvPr>
            <p:cNvSpPr/>
            <p:nvPr/>
          </p:nvSpPr>
          <p:spPr>
            <a:xfrm flipV="1">
              <a:off x="1377865" y="1648520"/>
              <a:ext cx="4391524" cy="77602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solidFill>
                  <a:schemeClr val="bg1"/>
                </a:solidFill>
                <a:cs typeface="+mn-ea"/>
                <a:sym typeface="+mn-lt"/>
              </a:endParaRPr>
            </a:p>
          </p:txBody>
        </p:sp>
        <p:sp>
          <p:nvSpPr>
            <p:cNvPr id="21" name="矩形 20">
              <a:extLst>
                <a:ext uri="{FF2B5EF4-FFF2-40B4-BE49-F238E27FC236}">
                  <a16:creationId xmlns:a16="http://schemas.microsoft.com/office/drawing/2014/main" xmlns="" id="{65115F3E-9669-4C06-ACCC-4551F9EF02AE}"/>
                </a:ext>
              </a:extLst>
            </p:cNvPr>
            <p:cNvSpPr/>
            <p:nvPr/>
          </p:nvSpPr>
          <p:spPr>
            <a:xfrm>
              <a:off x="1480746" y="1805699"/>
              <a:ext cx="4185749" cy="461665"/>
            </a:xfrm>
            <a:prstGeom prst="rect">
              <a:avLst/>
            </a:prstGeom>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英国思想政治教育主要是</a:t>
              </a:r>
              <a:endParaRPr lang="zh-CN" altLang="en-US" b="1" dirty="0">
                <a:solidFill>
                  <a:schemeClr val="bg1"/>
                </a:solidFill>
              </a:endParaRPr>
            </a:p>
          </p:txBody>
        </p:sp>
        <p:sp>
          <p:nvSpPr>
            <p:cNvPr id="22" name="文本框 2">
              <a:extLst>
                <a:ext uri="{FF2B5EF4-FFF2-40B4-BE49-F238E27FC236}">
                  <a16:creationId xmlns:a16="http://schemas.microsoft.com/office/drawing/2014/main" xmlns="" id="{3537D892-E1D2-4953-B4D4-2726587ABDF8}"/>
                </a:ext>
              </a:extLst>
            </p:cNvPr>
            <p:cNvSpPr txBox="1">
              <a:spLocks noChangeArrowheads="1"/>
            </p:cNvSpPr>
            <p:nvPr/>
          </p:nvSpPr>
          <p:spPr bwMode="auto">
            <a:xfrm>
              <a:off x="1480747" y="2581722"/>
              <a:ext cx="444023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54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以隐形教育的方式存在于全社会，其中包括学校和家庭</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5" name="组合 24">
            <a:extLst>
              <a:ext uri="{FF2B5EF4-FFF2-40B4-BE49-F238E27FC236}">
                <a16:creationId xmlns:a16="http://schemas.microsoft.com/office/drawing/2014/main" xmlns="" id="{97F7D65A-FC9D-4E56-8685-76BFCC950C5D}"/>
              </a:ext>
            </a:extLst>
          </p:cNvPr>
          <p:cNvGrpSpPr/>
          <p:nvPr/>
        </p:nvGrpSpPr>
        <p:grpSpPr>
          <a:xfrm>
            <a:off x="1322447" y="3879681"/>
            <a:ext cx="4391524" cy="2126835"/>
            <a:chOff x="1377865" y="1648520"/>
            <a:chExt cx="4391524" cy="2126835"/>
          </a:xfrm>
        </p:grpSpPr>
        <p:grpSp>
          <p:nvGrpSpPr>
            <p:cNvPr id="26" name="组合 25">
              <a:extLst>
                <a:ext uri="{FF2B5EF4-FFF2-40B4-BE49-F238E27FC236}">
                  <a16:creationId xmlns:a16="http://schemas.microsoft.com/office/drawing/2014/main" xmlns="" id="{BC1461AA-7060-439C-BE54-01D3E84E0CF5}"/>
                </a:ext>
              </a:extLst>
            </p:cNvPr>
            <p:cNvGrpSpPr/>
            <p:nvPr/>
          </p:nvGrpSpPr>
          <p:grpSpPr>
            <a:xfrm flipV="1">
              <a:off x="1377865" y="1648520"/>
              <a:ext cx="37958" cy="2126835"/>
              <a:chOff x="1331651" y="1572132"/>
              <a:chExt cx="36000" cy="2017132"/>
            </a:xfrm>
            <a:solidFill>
              <a:srgbClr val="92D050"/>
            </a:solidFill>
          </p:grpSpPr>
          <p:cxnSp>
            <p:nvCxnSpPr>
              <p:cNvPr id="30" name="直接连接符 29">
                <a:extLst>
                  <a:ext uri="{FF2B5EF4-FFF2-40B4-BE49-F238E27FC236}">
                    <a16:creationId xmlns:a16="http://schemas.microsoft.com/office/drawing/2014/main" xmlns="" id="{DB3B14DA-FA7A-4A9D-92E3-B90F7C47E0C5}"/>
                  </a:ext>
                </a:extLst>
              </p:cNvPr>
              <p:cNvCxnSpPr>
                <a:cxnSpLocks/>
                <a:endCxn id="27" idx="1"/>
              </p:cNvCxnSpPr>
              <p:nvPr/>
            </p:nvCxnSpPr>
            <p:spPr>
              <a:xfrm>
                <a:off x="1331651" y="1576007"/>
                <a:ext cx="0" cy="2013257"/>
              </a:xfrm>
              <a:prstGeom prst="line">
                <a:avLst/>
              </a:prstGeom>
              <a:grpFill/>
              <a:ln>
                <a:solidFill>
                  <a:srgbClr val="E6C46C"/>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xmlns="" id="{E2800479-F632-49A0-A010-0AFFCF2690EB}"/>
                  </a:ext>
                </a:extLst>
              </p:cNvPr>
              <p:cNvSpPr/>
              <p:nvPr/>
            </p:nvSpPr>
            <p:spPr>
              <a:xfrm>
                <a:off x="1331651" y="1572132"/>
                <a:ext cx="36000" cy="1080000"/>
              </a:xfrm>
              <a:prstGeom prst="rect">
                <a:avLst/>
              </a:prstGeom>
              <a:solidFill>
                <a:srgbClr val="B26A37"/>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002">
                  <a:cs typeface="+mn-ea"/>
                  <a:sym typeface="+mn-lt"/>
                </a:endParaRPr>
              </a:p>
            </p:txBody>
          </p:sp>
        </p:grpSp>
        <p:sp>
          <p:nvSpPr>
            <p:cNvPr id="27" name="矩形 26">
              <a:extLst>
                <a:ext uri="{FF2B5EF4-FFF2-40B4-BE49-F238E27FC236}">
                  <a16:creationId xmlns:a16="http://schemas.microsoft.com/office/drawing/2014/main" xmlns="" id="{5879346F-C410-4F1B-B62E-45732D96FF12}"/>
                </a:ext>
              </a:extLst>
            </p:cNvPr>
            <p:cNvSpPr/>
            <p:nvPr/>
          </p:nvSpPr>
          <p:spPr>
            <a:xfrm flipV="1">
              <a:off x="1377865" y="1648520"/>
              <a:ext cx="4391524" cy="77602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solidFill>
                  <a:schemeClr val="bg1"/>
                </a:solidFill>
                <a:cs typeface="+mn-ea"/>
                <a:sym typeface="+mn-lt"/>
              </a:endParaRPr>
            </a:p>
          </p:txBody>
        </p:sp>
        <p:sp>
          <p:nvSpPr>
            <p:cNvPr id="28" name="矩形 27">
              <a:extLst>
                <a:ext uri="{FF2B5EF4-FFF2-40B4-BE49-F238E27FC236}">
                  <a16:creationId xmlns:a16="http://schemas.microsoft.com/office/drawing/2014/main" xmlns="" id="{8D1A46EB-6CD4-47DC-8DCB-ECBE8AA9D153}"/>
                </a:ext>
              </a:extLst>
            </p:cNvPr>
            <p:cNvSpPr/>
            <p:nvPr/>
          </p:nvSpPr>
          <p:spPr>
            <a:xfrm>
              <a:off x="1480747" y="1805699"/>
              <a:ext cx="4185761"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英国思想政治教育的主要内容</a:t>
              </a:r>
              <a:endParaRPr lang="zh-CN" altLang="en-US" b="1" dirty="0">
                <a:solidFill>
                  <a:schemeClr val="bg1"/>
                </a:solidFill>
              </a:endParaRPr>
            </a:p>
          </p:txBody>
        </p:sp>
        <p:sp>
          <p:nvSpPr>
            <p:cNvPr id="29" name="文本框 2">
              <a:extLst>
                <a:ext uri="{FF2B5EF4-FFF2-40B4-BE49-F238E27FC236}">
                  <a16:creationId xmlns:a16="http://schemas.microsoft.com/office/drawing/2014/main" xmlns="" id="{F1B6AAA2-D400-434E-B9C9-A82155D7F800}"/>
                </a:ext>
              </a:extLst>
            </p:cNvPr>
            <p:cNvSpPr txBox="1">
              <a:spLocks noChangeArrowheads="1"/>
            </p:cNvSpPr>
            <p:nvPr/>
          </p:nvSpPr>
          <p:spPr bwMode="auto">
            <a:xfrm>
              <a:off x="1480747" y="2581722"/>
              <a:ext cx="4109829"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公民教育、道德教育和历史教育</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33" name="Picture 2">
            <a:extLst>
              <a:ext uri="{FF2B5EF4-FFF2-40B4-BE49-F238E27FC236}">
                <a16:creationId xmlns:a16="http://schemas.microsoft.com/office/drawing/2014/main" xmlns="" id="{DB0BA4DF-3AFE-4493-9BFC-BFACD3E1F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615" y="2017543"/>
            <a:ext cx="4071938"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3947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xmlns="" id="{24BE5AAC-D0B2-4264-97F5-C029D98A3BAD}"/>
              </a:ext>
            </a:extLst>
          </p:cNvPr>
          <p:cNvSpPr/>
          <p:nvPr/>
        </p:nvSpPr>
        <p:spPr>
          <a:xfrm>
            <a:off x="4591987" y="1064542"/>
            <a:ext cx="30080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（四）发展性</a:t>
            </a:r>
          </a:p>
        </p:txBody>
      </p:sp>
      <p:sp>
        <p:nvSpPr>
          <p:cNvPr id="17" name="文本框 16">
            <a:extLst>
              <a:ext uri="{FF2B5EF4-FFF2-40B4-BE49-F238E27FC236}">
                <a16:creationId xmlns:a16="http://schemas.microsoft.com/office/drawing/2014/main" xmlns="" id="{CF834792-013E-4898-960E-A85EE7CA782E}"/>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三、马克思主义的鲜明特征</a:t>
            </a:r>
          </a:p>
        </p:txBody>
      </p:sp>
      <p:grpSp>
        <p:nvGrpSpPr>
          <p:cNvPr id="3" name="组合 2">
            <a:extLst>
              <a:ext uri="{FF2B5EF4-FFF2-40B4-BE49-F238E27FC236}">
                <a16:creationId xmlns:a16="http://schemas.microsoft.com/office/drawing/2014/main" xmlns="" id="{F19B047E-3DE6-42C6-9ADD-26B24EF8F34B}"/>
              </a:ext>
            </a:extLst>
          </p:cNvPr>
          <p:cNvGrpSpPr/>
          <p:nvPr/>
        </p:nvGrpSpPr>
        <p:grpSpPr>
          <a:xfrm>
            <a:off x="687251" y="2070401"/>
            <a:ext cx="6535712" cy="4014059"/>
            <a:chOff x="-1" y="1939760"/>
            <a:chExt cx="6535712" cy="4014059"/>
          </a:xfrm>
        </p:grpSpPr>
        <p:grpSp>
          <p:nvGrpSpPr>
            <p:cNvPr id="60423" name="组合 2">
              <a:extLst>
                <a:ext uri="{FF2B5EF4-FFF2-40B4-BE49-F238E27FC236}">
                  <a16:creationId xmlns:a16="http://schemas.microsoft.com/office/drawing/2014/main" xmlns="" id="{610E1C39-962D-4466-8A25-E5092DE56618}"/>
                </a:ext>
              </a:extLst>
            </p:cNvPr>
            <p:cNvGrpSpPr>
              <a:grpSpLocks/>
            </p:cNvGrpSpPr>
            <p:nvPr/>
          </p:nvGrpSpPr>
          <p:grpSpPr bwMode="auto">
            <a:xfrm>
              <a:off x="0" y="3712269"/>
              <a:ext cx="6535711" cy="2241550"/>
              <a:chOff x="0" y="3075827"/>
              <a:chExt cx="6535361" cy="2243050"/>
            </a:xfrm>
          </p:grpSpPr>
          <p:sp>
            <p:nvSpPr>
              <p:cNvPr id="60424" name="文本框 1">
                <a:extLst>
                  <a:ext uri="{FF2B5EF4-FFF2-40B4-BE49-F238E27FC236}">
                    <a16:creationId xmlns:a16="http://schemas.microsoft.com/office/drawing/2014/main" xmlns="" id="{DB8D2D86-5B34-44E1-BEF5-BFC070348CB1}"/>
                  </a:ext>
                </a:extLst>
              </p:cNvPr>
              <p:cNvSpPr txBox="1">
                <a:spLocks noChangeArrowheads="1"/>
              </p:cNvSpPr>
              <p:nvPr/>
            </p:nvSpPr>
            <p:spPr bwMode="auto">
              <a:xfrm>
                <a:off x="1366765" y="3075827"/>
                <a:ext cx="5168596" cy="2243050"/>
              </a:xfrm>
              <a:prstGeom prst="rect">
                <a:avLst/>
              </a:prstGeom>
              <a:solidFill>
                <a:srgbClr val="FFFFFF"/>
              </a:solidFill>
              <a:ln w="28575">
                <a:solidFill>
                  <a:srgbClr val="995A2F"/>
                </a:solidFill>
                <a:miter lim="800000"/>
                <a:headEnd/>
                <a:tailEnd/>
              </a:ln>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马克思主义是不断发展的学说，具有与时俱进的理论品质。马克思主义是时代的产物，并随着时代、实践和科学的发展而不断发展。</a:t>
                </a:r>
              </a:p>
            </p:txBody>
          </p:sp>
          <p:sp>
            <p:nvSpPr>
              <p:cNvPr id="2" name="矩形 1">
                <a:extLst>
                  <a:ext uri="{FF2B5EF4-FFF2-40B4-BE49-F238E27FC236}">
                    <a16:creationId xmlns:a16="http://schemas.microsoft.com/office/drawing/2014/main" xmlns="" id="{0E247F06-B3DF-47DE-8971-852C8B65D03B}"/>
                  </a:ext>
                </a:extLst>
              </p:cNvPr>
              <p:cNvSpPr/>
              <p:nvPr/>
            </p:nvSpPr>
            <p:spPr>
              <a:xfrm>
                <a:off x="0" y="3075827"/>
                <a:ext cx="1366765" cy="2243050"/>
              </a:xfrm>
              <a:prstGeom prst="rect">
                <a:avLst/>
              </a:prstGeom>
              <a:solidFill>
                <a:srgbClr val="C87E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ctr" defTabSz="914400" rtl="0" eaLnBrk="0" fontAlgn="base" latinLnBrk="0" hangingPunct="0">
                  <a:lnSpc>
                    <a:spcPct val="15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pic>
          <p:nvPicPr>
            <p:cNvPr id="8" name="图片 7">
              <a:extLst>
                <a:ext uri="{FF2B5EF4-FFF2-40B4-BE49-F238E27FC236}">
                  <a16:creationId xmlns:a16="http://schemas.microsoft.com/office/drawing/2014/main" xmlns="" id="{C83D9924-8E15-4563-ABC1-372D3A7CE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39760"/>
              <a:ext cx="6535711" cy="1633928"/>
            </a:xfrm>
            <a:prstGeom prst="rect">
              <a:avLst/>
            </a:prstGeom>
          </p:spPr>
        </p:pic>
      </p:grpSp>
      <p:pic>
        <p:nvPicPr>
          <p:cNvPr id="10" name="图片 9" descr="图片包含 游戏机&#10;&#10;描述已自动生成">
            <a:extLst>
              <a:ext uri="{FF2B5EF4-FFF2-40B4-BE49-F238E27FC236}">
                <a16:creationId xmlns:a16="http://schemas.microsoft.com/office/drawing/2014/main" xmlns="" id="{9F3C7D99-43B2-441D-8858-1D351F91D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9857" y="2112444"/>
            <a:ext cx="4014891" cy="4014891"/>
          </a:xfrm>
          <a:prstGeom prst="rect">
            <a:avLst/>
          </a:prstGeom>
        </p:spPr>
      </p:pic>
    </p:spTree>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xmlns="" id="{CF834792-013E-4898-960E-A85EE7CA782E}"/>
              </a:ext>
            </a:extLst>
          </p:cNvPr>
          <p:cNvSpPr txBox="1"/>
          <p:nvPr/>
        </p:nvSpPr>
        <p:spPr>
          <a:xfrm>
            <a:off x="70581" y="255047"/>
            <a:ext cx="776905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三、马克思主义的鲜明特征</a:t>
            </a:r>
          </a:p>
        </p:txBody>
      </p:sp>
      <p:grpSp>
        <p:nvGrpSpPr>
          <p:cNvPr id="10" name="组合 9">
            <a:extLst>
              <a:ext uri="{FF2B5EF4-FFF2-40B4-BE49-F238E27FC236}">
                <a16:creationId xmlns:a16="http://schemas.microsoft.com/office/drawing/2014/main" xmlns="" id="{B0DF1364-55DE-485A-BCDF-20B400AB3AD6}"/>
              </a:ext>
            </a:extLst>
          </p:cNvPr>
          <p:cNvGrpSpPr/>
          <p:nvPr/>
        </p:nvGrpSpPr>
        <p:grpSpPr>
          <a:xfrm>
            <a:off x="838200" y="1447702"/>
            <a:ext cx="10458450" cy="4724500"/>
            <a:chOff x="869263" y="2195201"/>
            <a:chExt cx="5033995" cy="3809941"/>
          </a:xfrm>
        </p:grpSpPr>
        <p:grpSp>
          <p:nvGrpSpPr>
            <p:cNvPr id="12" name="组合 11">
              <a:extLst>
                <a:ext uri="{FF2B5EF4-FFF2-40B4-BE49-F238E27FC236}">
                  <a16:creationId xmlns:a16="http://schemas.microsoft.com/office/drawing/2014/main" xmlns="" id="{C50F94C2-9F0F-4FB6-AEDD-755370B81A77}"/>
                </a:ext>
              </a:extLst>
            </p:cNvPr>
            <p:cNvGrpSpPr/>
            <p:nvPr/>
          </p:nvGrpSpPr>
          <p:grpSpPr>
            <a:xfrm>
              <a:off x="869263" y="2195201"/>
              <a:ext cx="5033995" cy="3809941"/>
              <a:chOff x="869263" y="2195201"/>
              <a:chExt cx="5033995" cy="1010406"/>
            </a:xfrm>
          </p:grpSpPr>
          <p:sp>
            <p:nvSpPr>
              <p:cNvPr id="14" name="矩形 13">
                <a:extLst>
                  <a:ext uri="{FF2B5EF4-FFF2-40B4-BE49-F238E27FC236}">
                    <a16:creationId xmlns:a16="http://schemas.microsoft.com/office/drawing/2014/main" xmlns="" id="{4ABD4635-054A-4260-AA94-D7B57C4B96CB}"/>
                  </a:ext>
                </a:extLst>
              </p:cNvPr>
              <p:cNvSpPr/>
              <p:nvPr/>
            </p:nvSpPr>
            <p:spPr>
              <a:xfrm>
                <a:off x="1022903" y="2195201"/>
                <a:ext cx="4880355" cy="1010406"/>
              </a:xfrm>
              <a:prstGeom prst="rect">
                <a:avLst/>
              </a:prstGeom>
              <a:solidFill>
                <a:srgbClr val="FFFFFF">
                  <a:lumMod val="85000"/>
                </a:srgbClr>
              </a:solid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mn-ea"/>
                  <a:ea typeface="+mn-ea"/>
                  <a:cs typeface="+mn-cs"/>
                </a:endParaRPr>
              </a:p>
            </p:txBody>
          </p:sp>
          <p:sp>
            <p:nvSpPr>
              <p:cNvPr id="15" name="矩形 14">
                <a:extLst>
                  <a:ext uri="{FF2B5EF4-FFF2-40B4-BE49-F238E27FC236}">
                    <a16:creationId xmlns:a16="http://schemas.microsoft.com/office/drawing/2014/main" xmlns="" id="{5125CE47-4B45-4D75-9A24-ABCCB223628B}"/>
                  </a:ext>
                </a:extLst>
              </p:cNvPr>
              <p:cNvSpPr/>
              <p:nvPr/>
            </p:nvSpPr>
            <p:spPr>
              <a:xfrm>
                <a:off x="869263" y="2195201"/>
                <a:ext cx="153641" cy="1010406"/>
              </a:xfrm>
              <a:prstGeom prst="rect">
                <a:avLst/>
              </a:prstGeom>
              <a:solidFill>
                <a:srgbClr val="995A2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mn-ea"/>
                  <a:cs typeface="+mn-cs"/>
                </a:endParaRPr>
              </a:p>
            </p:txBody>
          </p:sp>
        </p:grpSp>
        <p:sp>
          <p:nvSpPr>
            <p:cNvPr id="13" name="文本框 2">
              <a:extLst>
                <a:ext uri="{FF2B5EF4-FFF2-40B4-BE49-F238E27FC236}">
                  <a16:creationId xmlns:a16="http://schemas.microsoft.com/office/drawing/2014/main" xmlns="" id="{A2226BB5-C793-465F-AA44-A4EC99850491}"/>
                </a:ext>
              </a:extLst>
            </p:cNvPr>
            <p:cNvSpPr txBox="1">
              <a:spLocks noChangeArrowheads="1"/>
            </p:cNvSpPr>
            <p:nvPr/>
          </p:nvSpPr>
          <p:spPr bwMode="auto">
            <a:xfrm>
              <a:off x="1263883" y="2436164"/>
              <a:ext cx="4272263" cy="3149113"/>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defRPr/>
              </a:pPr>
              <a:r>
                <a:rPr lang="zh-CN" altLang="en-US" sz="2400" dirty="0">
                  <a:solidFill>
                    <a:prstClr val="black"/>
                  </a:solidFill>
                  <a:latin typeface="微软雅黑" panose="020B0503020204020204" pitchFamily="34" charset="-122"/>
                </a:rPr>
                <a:t>马克思主义的鲜明特征，如果用一句话来概括就是</a:t>
              </a:r>
              <a:r>
                <a:rPr lang="zh-CN" altLang="en-US" sz="2400" b="1" dirty="0">
                  <a:solidFill>
                    <a:prstClr val="black"/>
                  </a:solidFill>
                  <a:latin typeface="微软雅黑" panose="020B0503020204020204" pitchFamily="34" charset="-122"/>
                </a:rPr>
                <a:t>科学性与革命性的统一</a:t>
              </a:r>
              <a:r>
                <a:rPr lang="zh-CN" altLang="en-US" sz="2400" dirty="0">
                  <a:solidFill>
                    <a:prstClr val="black"/>
                  </a:solidFill>
                  <a:latin typeface="微软雅黑" panose="020B0503020204020204" pitchFamily="34" charset="-122"/>
                </a:rPr>
                <a:t>。</a:t>
              </a:r>
            </a:p>
            <a:p>
              <a:pPr lvl="0" algn="just" eaLnBrk="1" hangingPunct="1">
                <a:lnSpc>
                  <a:spcPct val="150000"/>
                </a:lnSpc>
                <a:defRPr/>
              </a:pPr>
              <a:r>
                <a:rPr lang="zh-CN" altLang="en-US" sz="2400" dirty="0">
                  <a:solidFill>
                    <a:prstClr val="black"/>
                  </a:solidFill>
                  <a:latin typeface="微软雅黑" panose="020B0503020204020204" pitchFamily="34" charset="-122"/>
                </a:rPr>
                <a:t>革命性是马克思主义的内在品质，是马克思主义的人民性、实践性和发展性的应有之义和必然要求。在无产阶级解放斗争和社会主义事业发展的任何时期，都必须始终坚持马克思主义的革命性，发扬马克思主义的革命精神。同时要牢记，马克思主义的革命性是建立在科学性基础上的，是与科学性高度统一的。</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714220812"/>
      </p:ext>
    </p:extLst>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B6314AB4-4098-492D-A71C-A3A5E9325365}"/>
              </a:ext>
            </a:extLst>
          </p:cNvPr>
          <p:cNvPicPr>
            <a:picLocks noChangeAspect="1"/>
          </p:cNvPicPr>
          <p:nvPr/>
        </p:nvPicPr>
        <p:blipFill rotWithShape="1">
          <a:blip r:embed="rId2"/>
          <a:srcRect t="14055" b="29381"/>
          <a:stretch/>
        </p:blipFill>
        <p:spPr>
          <a:xfrm>
            <a:off x="0" y="0"/>
            <a:ext cx="12192000" cy="6858000"/>
          </a:xfrm>
          <a:prstGeom prst="rect">
            <a:avLst/>
          </a:prstGeom>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3127292" y="3116084"/>
            <a:ext cx="4339650"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马克思主义的</a:t>
            </a:r>
            <a:endParaRPr lang="en-US" altLang="zh-CN" sz="5400" b="1" dirty="0">
              <a:solidFill>
                <a:srgbClr val="B26A37"/>
              </a:solidFill>
              <a:effectLst>
                <a:glow>
                  <a:prstClr val="white"/>
                </a:glow>
              </a:effectLst>
              <a:latin typeface="微软雅黑" panose="020B0503020204020204" pitchFamily="34" charset="-122"/>
              <a:ea typeface="微软雅黑" panose="020B0503020204020204" pitchFamily="34" charset="-122"/>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当代价值</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919632"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a:t>
            </a:r>
          </a:p>
        </p:txBody>
      </p:sp>
      <p:pic>
        <p:nvPicPr>
          <p:cNvPr id="11" name="图片 8">
            <a:hlinkClick r:id="rId3" action="ppaction://hlinksldjump"/>
            <a:extLst>
              <a:ext uri="{FF2B5EF4-FFF2-40B4-BE49-F238E27FC236}">
                <a16:creationId xmlns:a16="http://schemas.microsoft.com/office/drawing/2014/main" xmlns="" id="{AB682DBA-A908-4C17-92E9-504DDA8AE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2424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84F1A17C-2759-4CFB-A5FF-D7615B1F3231}"/>
              </a:ext>
            </a:extLst>
          </p:cNvPr>
          <p:cNvPicPr>
            <a:picLocks noChangeAspect="1"/>
          </p:cNvPicPr>
          <p:nvPr/>
        </p:nvPicPr>
        <p:blipFill>
          <a:blip r:embed="rId4"/>
          <a:stretch>
            <a:fillRect/>
          </a:stretch>
        </p:blipFill>
        <p:spPr>
          <a:xfrm>
            <a:off x="10276917" y="211685"/>
            <a:ext cx="1727580" cy="1184011"/>
          </a:xfrm>
          <a:prstGeom prst="rect">
            <a:avLst/>
          </a:prstGeom>
        </p:spPr>
      </p:pic>
      <p:grpSp>
        <p:nvGrpSpPr>
          <p:cNvPr id="10" name="组合 9">
            <a:extLst>
              <a:ext uri="{FF2B5EF4-FFF2-40B4-BE49-F238E27FC236}">
                <a16:creationId xmlns:a16="http://schemas.microsoft.com/office/drawing/2014/main" xmlns="" id="{1200C344-94E4-44C8-A640-891D7FD35CE6}"/>
              </a:ext>
            </a:extLst>
          </p:cNvPr>
          <p:cNvGrpSpPr/>
          <p:nvPr/>
        </p:nvGrpSpPr>
        <p:grpSpPr>
          <a:xfrm>
            <a:off x="-156" y="99561"/>
            <a:ext cx="12192154" cy="1279898"/>
            <a:chOff x="-5720519" y="717389"/>
            <a:chExt cx="14864518" cy="1560432"/>
          </a:xfrm>
        </p:grpSpPr>
        <p:sp>
          <p:nvSpPr>
            <p:cNvPr id="2" name="矩形 1">
              <a:extLst>
                <a:ext uri="{FF2B5EF4-FFF2-40B4-BE49-F238E27FC236}">
                  <a16:creationId xmlns:a16="http://schemas.microsoft.com/office/drawing/2014/main" xmlns=""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435995E0-1B5C-464F-A829-7C644C240508}"/>
                </a:ext>
              </a:extLst>
            </p:cNvPr>
            <p:cNvSpPr txBox="1"/>
            <p:nvPr/>
          </p:nvSpPr>
          <p:spPr>
            <a:xfrm>
              <a:off x="-5720519" y="1583561"/>
              <a:ext cx="12356817"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三问马克思主义：为什么它不会过时？</a:t>
              </a:r>
            </a:p>
          </p:txBody>
        </p:sp>
        <p:sp>
          <p:nvSpPr>
            <p:cNvPr id="3" name="矩形 2">
              <a:extLst>
                <a:ext uri="{FF2B5EF4-FFF2-40B4-BE49-F238E27FC236}">
                  <a16:creationId xmlns:a16="http://schemas.microsoft.com/office/drawing/2014/main" xmlns=""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xmlns="" id="{40193D76-A1AE-425C-BAB6-2A2D4DE76C6F}"/>
                </a:ext>
              </a:extLst>
            </p:cNvPr>
            <p:cNvSpPr/>
            <p:nvPr/>
          </p:nvSpPr>
          <p:spPr>
            <a:xfrm>
              <a:off x="-858431" y="717389"/>
              <a:ext cx="1711154" cy="787999"/>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案例</a:t>
              </a:r>
            </a:p>
          </p:txBody>
        </p:sp>
      </p:grpSp>
      <p:sp>
        <p:nvSpPr>
          <p:cNvPr id="38" name="文本框 2">
            <a:extLst>
              <a:ext uri="{FF2B5EF4-FFF2-40B4-BE49-F238E27FC236}">
                <a16:creationId xmlns:a16="http://schemas.microsoft.com/office/drawing/2014/main" xmlns="" id="{B2E91D44-591F-4A65-86F9-400672506B95}"/>
              </a:ext>
            </a:extLst>
          </p:cNvPr>
          <p:cNvSpPr txBox="1">
            <a:spLocks noChangeArrowheads="1"/>
          </p:cNvSpPr>
          <p:nvPr/>
        </p:nvSpPr>
        <p:spPr bwMode="auto">
          <a:xfrm>
            <a:off x="665479" y="2743166"/>
            <a:ext cx="5938519" cy="3351046"/>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些人说，马克思主义的诞生有其时代背景，在过去是指引性的，但在今天是过时和落伍的。在他们看来，马克思没见过飞机高铁，没上过互联网，也没用过微博微信，时代不同了，用百年前的理论解答今天的问题，无异于“刻舟求剑”。</a:t>
            </a:r>
          </a:p>
        </p:txBody>
      </p:sp>
      <p:pic>
        <p:nvPicPr>
          <p:cNvPr id="40" name="Picture 2" descr="æ¥çæºå¾å">
            <a:extLst>
              <a:ext uri="{FF2B5EF4-FFF2-40B4-BE49-F238E27FC236}">
                <a16:creationId xmlns:a16="http://schemas.microsoft.com/office/drawing/2014/main" xmlns="" id="{870B35A2-024B-4105-ADD3-FB7B195A0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5641" y="2890450"/>
            <a:ext cx="4618038"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a:extLst>
              <a:ext uri="{FF2B5EF4-FFF2-40B4-BE49-F238E27FC236}">
                <a16:creationId xmlns:a16="http://schemas.microsoft.com/office/drawing/2014/main" xmlns="" id="{1613238A-68C7-4003-82E0-135BF4AABBE3}"/>
              </a:ext>
            </a:extLst>
          </p:cNvPr>
          <p:cNvGrpSpPr/>
          <p:nvPr/>
        </p:nvGrpSpPr>
        <p:grpSpPr>
          <a:xfrm>
            <a:off x="716280" y="1796088"/>
            <a:ext cx="5938519" cy="512082"/>
            <a:chOff x="716280" y="1796088"/>
            <a:chExt cx="5938519" cy="512082"/>
          </a:xfrm>
        </p:grpSpPr>
        <p:sp>
          <p:nvSpPr>
            <p:cNvPr id="36" name="平行四边形 35">
              <a:extLst>
                <a:ext uri="{FF2B5EF4-FFF2-40B4-BE49-F238E27FC236}">
                  <a16:creationId xmlns:a16="http://schemas.microsoft.com/office/drawing/2014/main" xmlns="" id="{53D45640-E00E-400B-860F-527FCE29FC5F}"/>
                </a:ext>
              </a:extLst>
            </p:cNvPr>
            <p:cNvSpPr/>
            <p:nvPr/>
          </p:nvSpPr>
          <p:spPr>
            <a:xfrm>
              <a:off x="716280" y="1796088"/>
              <a:ext cx="1460736" cy="512082"/>
            </a:xfrm>
            <a:prstGeom prst="parallelogram">
              <a:avLst>
                <a:gd name="adj" fmla="val 64681"/>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a:cs typeface="+mn-ea"/>
                  <a:sym typeface="+mn-lt"/>
                </a:rPr>
                <a:t>一问</a:t>
              </a:r>
            </a:p>
          </p:txBody>
        </p:sp>
        <p:sp>
          <p:nvSpPr>
            <p:cNvPr id="37" name="平行四边形 36">
              <a:extLst>
                <a:ext uri="{FF2B5EF4-FFF2-40B4-BE49-F238E27FC236}">
                  <a16:creationId xmlns:a16="http://schemas.microsoft.com/office/drawing/2014/main" xmlns="" id="{B9B13098-41B3-44B8-8574-5960BF40CA79}"/>
                </a:ext>
              </a:extLst>
            </p:cNvPr>
            <p:cNvSpPr/>
            <p:nvPr/>
          </p:nvSpPr>
          <p:spPr>
            <a:xfrm>
              <a:off x="2014632" y="1796088"/>
              <a:ext cx="4640167" cy="512082"/>
            </a:xfrm>
            <a:prstGeom prst="parallelogram">
              <a:avLst>
                <a:gd name="adj" fmla="val 64681"/>
              </a:avLst>
            </a:prstGeom>
            <a:gradFill>
              <a:gsLst>
                <a:gs pos="88000">
                  <a:srgbClr val="FFFFFF">
                    <a:alpha val="0"/>
                  </a:srgbClr>
                </a:gs>
                <a:gs pos="69000">
                  <a:schemeClr val="bg1"/>
                </a:gs>
              </a:gsLst>
              <a:lin ang="1800000" scaled="0"/>
            </a:gradFill>
            <a:ln>
              <a:gradFill flip="none" rotWithShape="1">
                <a:gsLst>
                  <a:gs pos="91000">
                    <a:srgbClr val="C87E4C">
                      <a:alpha val="0"/>
                    </a:srgbClr>
                  </a:gs>
                  <a:gs pos="42000">
                    <a:srgbClr val="C87E4C"/>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18" name="矩形 17">
              <a:extLst>
                <a:ext uri="{FF2B5EF4-FFF2-40B4-BE49-F238E27FC236}">
                  <a16:creationId xmlns:a16="http://schemas.microsoft.com/office/drawing/2014/main" xmlns="" id="{0058C851-5DA4-4254-B310-F5357BAE59DF}"/>
                </a:ext>
              </a:extLst>
            </p:cNvPr>
            <p:cNvSpPr/>
            <p:nvPr/>
          </p:nvSpPr>
          <p:spPr>
            <a:xfrm>
              <a:off x="2343480" y="1821297"/>
              <a:ext cx="418576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87E4C"/>
                  </a:solidFill>
                  <a:effectLst/>
                  <a:uLnTx/>
                  <a:uFillTx/>
                  <a:latin typeface="Microsoft YaHei"/>
                  <a:ea typeface="Microsoft YaHei"/>
                  <a:cs typeface="+mn-cs"/>
                </a:rPr>
                <a:t>诞生于百年前，它过时了吗？</a:t>
              </a:r>
              <a:endParaRPr kumimoji="0" lang="zh-CN" altLang="en-US" sz="1800" b="0" i="0" u="none" strike="noStrike" kern="1200" cap="none" spc="0" normalizeH="0" baseline="0" noProof="0" dirty="0">
                <a:ln>
                  <a:noFill/>
                </a:ln>
                <a:solidFill>
                  <a:srgbClr val="C87E4C"/>
                </a:solidFill>
                <a:effectLst/>
                <a:uLnTx/>
                <a:uFillTx/>
                <a:latin typeface="Microsoft YaHei"/>
                <a:ea typeface="Microsoft YaHei"/>
                <a:cs typeface="+mn-cs"/>
              </a:endParaRPr>
            </a:p>
          </p:txBody>
        </p:sp>
      </p:grpSp>
      <p:sp>
        <p:nvSpPr>
          <p:cNvPr id="41" name="MH_SubTitle_1">
            <a:extLst>
              <a:ext uri="{FF2B5EF4-FFF2-40B4-BE49-F238E27FC236}">
                <a16:creationId xmlns:a16="http://schemas.microsoft.com/office/drawing/2014/main" xmlns="" id="{D8D26E3A-114F-4F6D-8F64-0F1628EF2771}"/>
              </a:ext>
            </a:extLst>
          </p:cNvPr>
          <p:cNvSpPr>
            <a:spLocks/>
          </p:cNvSpPr>
          <p:nvPr>
            <p:custDataLst>
              <p:tags r:id="rId1"/>
            </p:custDataLst>
          </p:nvPr>
        </p:nvSpPr>
        <p:spPr bwMode="auto">
          <a:xfrm>
            <a:off x="0" y="2865515"/>
            <a:ext cx="358775" cy="3106349"/>
          </a:xfrm>
          <a:custGeom>
            <a:avLst/>
            <a:gdLst>
              <a:gd name="T0" fmla="*/ 0 w 1333499"/>
              <a:gd name="T1" fmla="*/ 0 h 6857999"/>
              <a:gd name="T2" fmla="*/ 191893 w 1333499"/>
              <a:gd name="T3" fmla="*/ 0 h 6857999"/>
              <a:gd name="T4" fmla="*/ 217481 w 1333499"/>
              <a:gd name="T5" fmla="*/ 75444 h 6857999"/>
              <a:gd name="T6" fmla="*/ 359532 w 1333499"/>
              <a:gd name="T7" fmla="*/ 1263048 h 6857999"/>
              <a:gd name="T8" fmla="*/ 217482 w 1333499"/>
              <a:gd name="T9" fmla="*/ 2450653 h 6857999"/>
              <a:gd name="T10" fmla="*/ 191893 w 1333499"/>
              <a:gd name="T11" fmla="*/ 2526097 h 6857999"/>
              <a:gd name="T12" fmla="*/ 0 w 1333499"/>
              <a:gd name="T13" fmla="*/ 2526097 h 6857999"/>
              <a:gd name="T14" fmla="*/ 0 60000 65536"/>
              <a:gd name="T15" fmla="*/ 0 60000 65536"/>
              <a:gd name="T16" fmla="*/ 0 60000 65536"/>
              <a:gd name="T17" fmla="*/ 0 60000 65536"/>
              <a:gd name="T18" fmla="*/ 0 60000 65536"/>
              <a:gd name="T19" fmla="*/ 0 60000 65536"/>
              <a:gd name="T20" fmla="*/ 0 60000 65536"/>
              <a:gd name="T21" fmla="*/ 0 w 1333499"/>
              <a:gd name="T22" fmla="*/ 0 h 6857999"/>
              <a:gd name="T23" fmla="*/ 1333499 w 1333499"/>
              <a:gd name="T24" fmla="*/ 6857999 h 68579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3499" h="6857999">
                <a:moveTo>
                  <a:pt x="0" y="0"/>
                </a:moveTo>
                <a:lnTo>
                  <a:pt x="711726" y="0"/>
                </a:lnTo>
                <a:lnTo>
                  <a:pt x="806634" y="204820"/>
                </a:lnTo>
                <a:cubicBezTo>
                  <a:pt x="1128404" y="971182"/>
                  <a:pt x="1333499" y="2130969"/>
                  <a:pt x="1333499" y="3428999"/>
                </a:cubicBezTo>
                <a:cubicBezTo>
                  <a:pt x="1333499" y="4727031"/>
                  <a:pt x="1128404" y="5886817"/>
                  <a:pt x="806635" y="6653179"/>
                </a:cubicBezTo>
                <a:lnTo>
                  <a:pt x="711726" y="6857999"/>
                </a:lnTo>
                <a:lnTo>
                  <a:pt x="0" y="6857999"/>
                </a:lnTo>
                <a:lnTo>
                  <a:pt x="0" y="0"/>
                </a:lnTo>
                <a:close/>
              </a:path>
            </a:pathLst>
          </a:custGeom>
          <a:solidFill>
            <a:srgbClr val="C87E4C"/>
          </a:solidFill>
          <a:ln w="9525">
            <a:noFill/>
            <a:round/>
            <a:headEnd/>
            <a:tailEnd/>
          </a:ln>
        </p:spPr>
        <p:txBody>
          <a:bodyPr vert="eaVert" rIns="50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784847136"/>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84F1A17C-2759-4CFB-A5FF-D7615B1F3231}"/>
              </a:ext>
            </a:extLst>
          </p:cNvPr>
          <p:cNvPicPr>
            <a:picLocks noChangeAspect="1"/>
          </p:cNvPicPr>
          <p:nvPr/>
        </p:nvPicPr>
        <p:blipFill>
          <a:blip r:embed="rId4"/>
          <a:stretch>
            <a:fillRect/>
          </a:stretch>
        </p:blipFill>
        <p:spPr>
          <a:xfrm>
            <a:off x="10276917" y="211685"/>
            <a:ext cx="1727580" cy="1184011"/>
          </a:xfrm>
          <a:prstGeom prst="rect">
            <a:avLst/>
          </a:prstGeom>
        </p:spPr>
      </p:pic>
      <p:grpSp>
        <p:nvGrpSpPr>
          <p:cNvPr id="10" name="组合 9">
            <a:extLst>
              <a:ext uri="{FF2B5EF4-FFF2-40B4-BE49-F238E27FC236}">
                <a16:creationId xmlns:a16="http://schemas.microsoft.com/office/drawing/2014/main" xmlns="" id="{1200C344-94E4-44C8-A640-891D7FD35CE6}"/>
              </a:ext>
            </a:extLst>
          </p:cNvPr>
          <p:cNvGrpSpPr/>
          <p:nvPr/>
        </p:nvGrpSpPr>
        <p:grpSpPr>
          <a:xfrm>
            <a:off x="-156" y="99561"/>
            <a:ext cx="12192154" cy="1279898"/>
            <a:chOff x="-5720519" y="717389"/>
            <a:chExt cx="14864518" cy="1560432"/>
          </a:xfrm>
        </p:grpSpPr>
        <p:sp>
          <p:nvSpPr>
            <p:cNvPr id="2" name="矩形 1">
              <a:extLst>
                <a:ext uri="{FF2B5EF4-FFF2-40B4-BE49-F238E27FC236}">
                  <a16:creationId xmlns:a16="http://schemas.microsoft.com/office/drawing/2014/main" xmlns=""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435995E0-1B5C-464F-A829-7C644C240508}"/>
                </a:ext>
              </a:extLst>
            </p:cNvPr>
            <p:cNvSpPr txBox="1"/>
            <p:nvPr/>
          </p:nvSpPr>
          <p:spPr>
            <a:xfrm>
              <a:off x="-5720519" y="1583561"/>
              <a:ext cx="12356817"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三问马克思主义：为什么它不会过时？</a:t>
              </a:r>
            </a:p>
          </p:txBody>
        </p:sp>
        <p:sp>
          <p:nvSpPr>
            <p:cNvPr id="3" name="矩形 2">
              <a:extLst>
                <a:ext uri="{FF2B5EF4-FFF2-40B4-BE49-F238E27FC236}">
                  <a16:creationId xmlns:a16="http://schemas.microsoft.com/office/drawing/2014/main" xmlns=""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xmlns="" id="{40193D76-A1AE-425C-BAB6-2A2D4DE76C6F}"/>
                </a:ext>
              </a:extLst>
            </p:cNvPr>
            <p:cNvSpPr/>
            <p:nvPr/>
          </p:nvSpPr>
          <p:spPr>
            <a:xfrm>
              <a:off x="-858431" y="717389"/>
              <a:ext cx="1711154" cy="787999"/>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案例</a:t>
              </a:r>
            </a:p>
          </p:txBody>
        </p:sp>
      </p:grpSp>
      <p:sp>
        <p:nvSpPr>
          <p:cNvPr id="38" name="文本框 2">
            <a:extLst>
              <a:ext uri="{FF2B5EF4-FFF2-40B4-BE49-F238E27FC236}">
                <a16:creationId xmlns:a16="http://schemas.microsoft.com/office/drawing/2014/main" xmlns="" id="{B2E91D44-591F-4A65-86F9-400672506B95}"/>
              </a:ext>
            </a:extLst>
          </p:cNvPr>
          <p:cNvSpPr txBox="1">
            <a:spLocks noChangeArrowheads="1"/>
          </p:cNvSpPr>
          <p:nvPr/>
        </p:nvSpPr>
        <p:spPr bwMode="auto">
          <a:xfrm>
            <a:off x="716280" y="2865515"/>
            <a:ext cx="5608321" cy="2797048"/>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“效益”二字一度成了行动的先导，正如那些质疑马克思主义的人会说：学习马克思主义能够带来直接的经济效益吗？市场经济条件下，还提马克思主义是不是有点过时了？　</a:t>
            </a:r>
          </a:p>
        </p:txBody>
      </p:sp>
      <p:grpSp>
        <p:nvGrpSpPr>
          <p:cNvPr id="19" name="组合 18">
            <a:extLst>
              <a:ext uri="{FF2B5EF4-FFF2-40B4-BE49-F238E27FC236}">
                <a16:creationId xmlns:a16="http://schemas.microsoft.com/office/drawing/2014/main" xmlns="" id="{1613238A-68C7-4003-82E0-135BF4AABBE3}"/>
              </a:ext>
            </a:extLst>
          </p:cNvPr>
          <p:cNvGrpSpPr/>
          <p:nvPr/>
        </p:nvGrpSpPr>
        <p:grpSpPr>
          <a:xfrm>
            <a:off x="716280" y="1796088"/>
            <a:ext cx="6428514" cy="512082"/>
            <a:chOff x="716280" y="1796088"/>
            <a:chExt cx="6428514" cy="512082"/>
          </a:xfrm>
        </p:grpSpPr>
        <p:sp>
          <p:nvSpPr>
            <p:cNvPr id="36" name="平行四边形 35">
              <a:extLst>
                <a:ext uri="{FF2B5EF4-FFF2-40B4-BE49-F238E27FC236}">
                  <a16:creationId xmlns:a16="http://schemas.microsoft.com/office/drawing/2014/main" xmlns="" id="{53D45640-E00E-400B-860F-527FCE29FC5F}"/>
                </a:ext>
              </a:extLst>
            </p:cNvPr>
            <p:cNvSpPr/>
            <p:nvPr/>
          </p:nvSpPr>
          <p:spPr>
            <a:xfrm>
              <a:off x="716280" y="1796088"/>
              <a:ext cx="1460736" cy="512082"/>
            </a:xfrm>
            <a:prstGeom prst="parallelogram">
              <a:avLst>
                <a:gd name="adj" fmla="val 64681"/>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a:cs typeface="+mn-ea"/>
                  <a:sym typeface="+mn-lt"/>
                </a:rPr>
                <a:t>二问</a:t>
              </a:r>
            </a:p>
          </p:txBody>
        </p:sp>
        <p:sp>
          <p:nvSpPr>
            <p:cNvPr id="37" name="平行四边形 36">
              <a:extLst>
                <a:ext uri="{FF2B5EF4-FFF2-40B4-BE49-F238E27FC236}">
                  <a16:creationId xmlns:a16="http://schemas.microsoft.com/office/drawing/2014/main" xmlns="" id="{B9B13098-41B3-44B8-8574-5960BF40CA79}"/>
                </a:ext>
              </a:extLst>
            </p:cNvPr>
            <p:cNvSpPr/>
            <p:nvPr/>
          </p:nvSpPr>
          <p:spPr>
            <a:xfrm>
              <a:off x="2014632" y="1796088"/>
              <a:ext cx="4640167" cy="512082"/>
            </a:xfrm>
            <a:prstGeom prst="parallelogram">
              <a:avLst>
                <a:gd name="adj" fmla="val 64681"/>
              </a:avLst>
            </a:prstGeom>
            <a:gradFill>
              <a:gsLst>
                <a:gs pos="88000">
                  <a:srgbClr val="FFFFFF">
                    <a:alpha val="0"/>
                  </a:srgbClr>
                </a:gs>
                <a:gs pos="69000">
                  <a:schemeClr val="bg1"/>
                </a:gs>
              </a:gsLst>
              <a:lin ang="1800000" scaled="0"/>
            </a:gradFill>
            <a:ln>
              <a:gradFill flip="none" rotWithShape="1">
                <a:gsLst>
                  <a:gs pos="91000">
                    <a:srgbClr val="C87E4C">
                      <a:alpha val="0"/>
                    </a:srgbClr>
                  </a:gs>
                  <a:gs pos="42000">
                    <a:srgbClr val="C87E4C"/>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18" name="矩形 17">
              <a:extLst>
                <a:ext uri="{FF2B5EF4-FFF2-40B4-BE49-F238E27FC236}">
                  <a16:creationId xmlns:a16="http://schemas.microsoft.com/office/drawing/2014/main" xmlns="" id="{0058C851-5DA4-4254-B310-F5357BAE59DF}"/>
                </a:ext>
              </a:extLst>
            </p:cNvPr>
            <p:cNvSpPr/>
            <p:nvPr/>
          </p:nvSpPr>
          <p:spPr>
            <a:xfrm>
              <a:off x="2343480" y="1821297"/>
              <a:ext cx="480131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87E4C"/>
                  </a:solidFill>
                  <a:effectLst/>
                  <a:uLnTx/>
                  <a:uFillTx/>
                  <a:latin typeface="Microsoft YaHei"/>
                  <a:ea typeface="Microsoft YaHei"/>
                  <a:cs typeface="+mn-cs"/>
                </a:rPr>
                <a:t>不能直接“造钱”，它过时了吗？</a:t>
              </a:r>
              <a:endParaRPr kumimoji="0" lang="zh-CN" altLang="en-US" sz="1800" b="0" i="0" u="none" strike="noStrike" kern="1200" cap="none" spc="0" normalizeH="0" baseline="0" noProof="0" dirty="0">
                <a:ln>
                  <a:noFill/>
                </a:ln>
                <a:solidFill>
                  <a:srgbClr val="C87E4C"/>
                </a:solidFill>
                <a:effectLst/>
                <a:uLnTx/>
                <a:uFillTx/>
                <a:latin typeface="Microsoft YaHei"/>
                <a:ea typeface="Microsoft YaHei"/>
                <a:cs typeface="+mn-cs"/>
              </a:endParaRPr>
            </a:p>
          </p:txBody>
        </p:sp>
      </p:grpSp>
      <p:sp>
        <p:nvSpPr>
          <p:cNvPr id="41" name="MH_SubTitle_1">
            <a:extLst>
              <a:ext uri="{FF2B5EF4-FFF2-40B4-BE49-F238E27FC236}">
                <a16:creationId xmlns:a16="http://schemas.microsoft.com/office/drawing/2014/main" xmlns="" id="{D8D26E3A-114F-4F6D-8F64-0F1628EF2771}"/>
              </a:ext>
            </a:extLst>
          </p:cNvPr>
          <p:cNvSpPr>
            <a:spLocks/>
          </p:cNvSpPr>
          <p:nvPr>
            <p:custDataLst>
              <p:tags r:id="rId1"/>
            </p:custDataLst>
          </p:nvPr>
        </p:nvSpPr>
        <p:spPr bwMode="auto">
          <a:xfrm>
            <a:off x="0" y="2865515"/>
            <a:ext cx="358775" cy="3106349"/>
          </a:xfrm>
          <a:custGeom>
            <a:avLst/>
            <a:gdLst>
              <a:gd name="T0" fmla="*/ 0 w 1333499"/>
              <a:gd name="T1" fmla="*/ 0 h 6857999"/>
              <a:gd name="T2" fmla="*/ 191893 w 1333499"/>
              <a:gd name="T3" fmla="*/ 0 h 6857999"/>
              <a:gd name="T4" fmla="*/ 217481 w 1333499"/>
              <a:gd name="T5" fmla="*/ 75444 h 6857999"/>
              <a:gd name="T6" fmla="*/ 359532 w 1333499"/>
              <a:gd name="T7" fmla="*/ 1263048 h 6857999"/>
              <a:gd name="T8" fmla="*/ 217482 w 1333499"/>
              <a:gd name="T9" fmla="*/ 2450653 h 6857999"/>
              <a:gd name="T10" fmla="*/ 191893 w 1333499"/>
              <a:gd name="T11" fmla="*/ 2526097 h 6857999"/>
              <a:gd name="T12" fmla="*/ 0 w 1333499"/>
              <a:gd name="T13" fmla="*/ 2526097 h 6857999"/>
              <a:gd name="T14" fmla="*/ 0 60000 65536"/>
              <a:gd name="T15" fmla="*/ 0 60000 65536"/>
              <a:gd name="T16" fmla="*/ 0 60000 65536"/>
              <a:gd name="T17" fmla="*/ 0 60000 65536"/>
              <a:gd name="T18" fmla="*/ 0 60000 65536"/>
              <a:gd name="T19" fmla="*/ 0 60000 65536"/>
              <a:gd name="T20" fmla="*/ 0 60000 65536"/>
              <a:gd name="T21" fmla="*/ 0 w 1333499"/>
              <a:gd name="T22" fmla="*/ 0 h 6857999"/>
              <a:gd name="T23" fmla="*/ 1333499 w 1333499"/>
              <a:gd name="T24" fmla="*/ 6857999 h 68579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3499" h="6857999">
                <a:moveTo>
                  <a:pt x="0" y="0"/>
                </a:moveTo>
                <a:lnTo>
                  <a:pt x="711726" y="0"/>
                </a:lnTo>
                <a:lnTo>
                  <a:pt x="806634" y="204820"/>
                </a:lnTo>
                <a:cubicBezTo>
                  <a:pt x="1128404" y="971182"/>
                  <a:pt x="1333499" y="2130969"/>
                  <a:pt x="1333499" y="3428999"/>
                </a:cubicBezTo>
                <a:cubicBezTo>
                  <a:pt x="1333499" y="4727031"/>
                  <a:pt x="1128404" y="5886817"/>
                  <a:pt x="806635" y="6653179"/>
                </a:cubicBezTo>
                <a:lnTo>
                  <a:pt x="711726" y="6857999"/>
                </a:lnTo>
                <a:lnTo>
                  <a:pt x="0" y="6857999"/>
                </a:lnTo>
                <a:lnTo>
                  <a:pt x="0" y="0"/>
                </a:lnTo>
                <a:close/>
              </a:path>
            </a:pathLst>
          </a:custGeom>
          <a:solidFill>
            <a:srgbClr val="C87E4C"/>
          </a:solidFill>
          <a:ln w="9525">
            <a:noFill/>
            <a:round/>
            <a:headEnd/>
            <a:tailEnd/>
          </a:ln>
        </p:spPr>
        <p:txBody>
          <a:bodyPr vert="eaVert" rIns="50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15" name="Picture 8" descr="æ¥çæºå¾å">
            <a:extLst>
              <a:ext uri="{FF2B5EF4-FFF2-40B4-BE49-F238E27FC236}">
                <a16:creationId xmlns:a16="http://schemas.microsoft.com/office/drawing/2014/main" xmlns="" id="{59F0D4E9-7A05-4461-8211-C6714F76296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359650" y="2462213"/>
            <a:ext cx="3752850" cy="37528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0117983"/>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84F1A17C-2759-4CFB-A5FF-D7615B1F3231}"/>
              </a:ext>
            </a:extLst>
          </p:cNvPr>
          <p:cNvPicPr>
            <a:picLocks noChangeAspect="1"/>
          </p:cNvPicPr>
          <p:nvPr/>
        </p:nvPicPr>
        <p:blipFill>
          <a:blip r:embed="rId4"/>
          <a:stretch>
            <a:fillRect/>
          </a:stretch>
        </p:blipFill>
        <p:spPr>
          <a:xfrm>
            <a:off x="10276917" y="211685"/>
            <a:ext cx="1727580" cy="1184011"/>
          </a:xfrm>
          <a:prstGeom prst="rect">
            <a:avLst/>
          </a:prstGeom>
        </p:spPr>
      </p:pic>
      <p:grpSp>
        <p:nvGrpSpPr>
          <p:cNvPr id="10" name="组合 9">
            <a:extLst>
              <a:ext uri="{FF2B5EF4-FFF2-40B4-BE49-F238E27FC236}">
                <a16:creationId xmlns:a16="http://schemas.microsoft.com/office/drawing/2014/main" xmlns="" id="{1200C344-94E4-44C8-A640-891D7FD35CE6}"/>
              </a:ext>
            </a:extLst>
          </p:cNvPr>
          <p:cNvGrpSpPr/>
          <p:nvPr/>
        </p:nvGrpSpPr>
        <p:grpSpPr>
          <a:xfrm>
            <a:off x="-156" y="99561"/>
            <a:ext cx="12192154" cy="1279898"/>
            <a:chOff x="-5720519" y="717389"/>
            <a:chExt cx="14864518" cy="1560432"/>
          </a:xfrm>
        </p:grpSpPr>
        <p:sp>
          <p:nvSpPr>
            <p:cNvPr id="2" name="矩形 1">
              <a:extLst>
                <a:ext uri="{FF2B5EF4-FFF2-40B4-BE49-F238E27FC236}">
                  <a16:creationId xmlns:a16="http://schemas.microsoft.com/office/drawing/2014/main" xmlns=""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435995E0-1B5C-464F-A829-7C644C240508}"/>
                </a:ext>
              </a:extLst>
            </p:cNvPr>
            <p:cNvSpPr txBox="1"/>
            <p:nvPr/>
          </p:nvSpPr>
          <p:spPr>
            <a:xfrm>
              <a:off x="-5720519" y="1583561"/>
              <a:ext cx="12356817"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三问马克思主义：为什么它不会过时？</a:t>
              </a:r>
            </a:p>
          </p:txBody>
        </p:sp>
        <p:sp>
          <p:nvSpPr>
            <p:cNvPr id="3" name="矩形 2">
              <a:extLst>
                <a:ext uri="{FF2B5EF4-FFF2-40B4-BE49-F238E27FC236}">
                  <a16:creationId xmlns:a16="http://schemas.microsoft.com/office/drawing/2014/main" xmlns=""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xmlns="" id="{40193D76-A1AE-425C-BAB6-2A2D4DE76C6F}"/>
                </a:ext>
              </a:extLst>
            </p:cNvPr>
            <p:cNvSpPr/>
            <p:nvPr/>
          </p:nvSpPr>
          <p:spPr>
            <a:xfrm>
              <a:off x="-858431" y="717389"/>
              <a:ext cx="1711154" cy="787999"/>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案例</a:t>
              </a:r>
            </a:p>
          </p:txBody>
        </p:sp>
      </p:grpSp>
      <p:sp>
        <p:nvSpPr>
          <p:cNvPr id="38" name="文本框 2">
            <a:extLst>
              <a:ext uri="{FF2B5EF4-FFF2-40B4-BE49-F238E27FC236}">
                <a16:creationId xmlns:a16="http://schemas.microsoft.com/office/drawing/2014/main" xmlns="" id="{B2E91D44-591F-4A65-86F9-400672506B95}"/>
              </a:ext>
            </a:extLst>
          </p:cNvPr>
          <p:cNvSpPr txBox="1">
            <a:spLocks noChangeArrowheads="1"/>
          </p:cNvSpPr>
          <p:nvPr/>
        </p:nvSpPr>
        <p:spPr bwMode="auto">
          <a:xfrm>
            <a:off x="716280" y="3217113"/>
            <a:ext cx="5278119" cy="2243050"/>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一些人对马克思主义产生了质疑和误判，并非质疑理论本身的正确性，而是质疑马克思主义在今天是否还能受到青年人的欢迎。</a:t>
            </a:r>
          </a:p>
        </p:txBody>
      </p:sp>
      <p:grpSp>
        <p:nvGrpSpPr>
          <p:cNvPr id="19" name="组合 18">
            <a:extLst>
              <a:ext uri="{FF2B5EF4-FFF2-40B4-BE49-F238E27FC236}">
                <a16:creationId xmlns:a16="http://schemas.microsoft.com/office/drawing/2014/main" xmlns="" id="{1613238A-68C7-4003-82E0-135BF4AABBE3}"/>
              </a:ext>
            </a:extLst>
          </p:cNvPr>
          <p:cNvGrpSpPr/>
          <p:nvPr/>
        </p:nvGrpSpPr>
        <p:grpSpPr>
          <a:xfrm>
            <a:off x="716280" y="1796088"/>
            <a:ext cx="7044068" cy="512082"/>
            <a:chOff x="716280" y="1796088"/>
            <a:chExt cx="7044068" cy="512082"/>
          </a:xfrm>
        </p:grpSpPr>
        <p:sp>
          <p:nvSpPr>
            <p:cNvPr id="36" name="平行四边形 35">
              <a:extLst>
                <a:ext uri="{FF2B5EF4-FFF2-40B4-BE49-F238E27FC236}">
                  <a16:creationId xmlns:a16="http://schemas.microsoft.com/office/drawing/2014/main" xmlns="" id="{53D45640-E00E-400B-860F-527FCE29FC5F}"/>
                </a:ext>
              </a:extLst>
            </p:cNvPr>
            <p:cNvSpPr/>
            <p:nvPr/>
          </p:nvSpPr>
          <p:spPr>
            <a:xfrm>
              <a:off x="716280" y="1796088"/>
              <a:ext cx="1460736" cy="512082"/>
            </a:xfrm>
            <a:prstGeom prst="parallelogram">
              <a:avLst>
                <a:gd name="adj" fmla="val 64681"/>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a:cs typeface="+mn-ea"/>
                  <a:sym typeface="+mn-lt"/>
                </a:rPr>
                <a:t>三问</a:t>
              </a:r>
            </a:p>
          </p:txBody>
        </p:sp>
        <p:sp>
          <p:nvSpPr>
            <p:cNvPr id="37" name="平行四边形 36">
              <a:extLst>
                <a:ext uri="{FF2B5EF4-FFF2-40B4-BE49-F238E27FC236}">
                  <a16:creationId xmlns:a16="http://schemas.microsoft.com/office/drawing/2014/main" xmlns="" id="{B9B13098-41B3-44B8-8574-5960BF40CA79}"/>
                </a:ext>
              </a:extLst>
            </p:cNvPr>
            <p:cNvSpPr/>
            <p:nvPr/>
          </p:nvSpPr>
          <p:spPr>
            <a:xfrm>
              <a:off x="2014632" y="1796088"/>
              <a:ext cx="4640167" cy="512082"/>
            </a:xfrm>
            <a:prstGeom prst="parallelogram">
              <a:avLst>
                <a:gd name="adj" fmla="val 64681"/>
              </a:avLst>
            </a:prstGeom>
            <a:gradFill>
              <a:gsLst>
                <a:gs pos="88000">
                  <a:srgbClr val="FFFFFF">
                    <a:alpha val="0"/>
                  </a:srgbClr>
                </a:gs>
                <a:gs pos="69000">
                  <a:schemeClr val="bg1"/>
                </a:gs>
              </a:gsLst>
              <a:lin ang="1800000" scaled="0"/>
            </a:gradFill>
            <a:ln>
              <a:gradFill flip="none" rotWithShape="1">
                <a:gsLst>
                  <a:gs pos="91000">
                    <a:srgbClr val="C87E4C">
                      <a:alpha val="0"/>
                    </a:srgbClr>
                  </a:gs>
                  <a:gs pos="42000">
                    <a:srgbClr val="C87E4C"/>
                  </a:gs>
                </a:gsLst>
                <a:lin ang="18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18" name="矩形 17">
              <a:extLst>
                <a:ext uri="{FF2B5EF4-FFF2-40B4-BE49-F238E27FC236}">
                  <a16:creationId xmlns:a16="http://schemas.microsoft.com/office/drawing/2014/main" xmlns="" id="{0058C851-5DA4-4254-B310-F5357BAE59DF}"/>
                </a:ext>
              </a:extLst>
            </p:cNvPr>
            <p:cNvSpPr/>
            <p:nvPr/>
          </p:nvSpPr>
          <p:spPr>
            <a:xfrm>
              <a:off x="2343480" y="1821297"/>
              <a:ext cx="541686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400" b="1" dirty="0">
                  <a:solidFill>
                    <a:srgbClr val="C87E4C"/>
                  </a:solidFill>
                  <a:latin typeface="Microsoft YaHei"/>
                  <a:ea typeface="Microsoft YaHei"/>
                </a:rPr>
                <a:t>未必</a:t>
              </a:r>
              <a:r>
                <a:rPr kumimoji="0" lang="zh-CN" altLang="en-US" sz="2400" b="1" i="0" u="none" strike="noStrike" kern="1200" cap="none" spc="0" normalizeH="0" baseline="0" noProof="0" dirty="0">
                  <a:ln>
                    <a:noFill/>
                  </a:ln>
                  <a:solidFill>
                    <a:srgbClr val="C87E4C"/>
                  </a:solidFill>
                  <a:effectLst/>
                  <a:uLnTx/>
                  <a:uFillTx/>
                  <a:latin typeface="Microsoft YaHei"/>
                  <a:ea typeface="Microsoft YaHei"/>
                  <a:cs typeface="+mn-cs"/>
                </a:rPr>
                <a:t>能在青年中受热捧，它过时了吗？</a:t>
              </a:r>
              <a:endParaRPr kumimoji="0" lang="zh-CN" altLang="en-US" sz="1800" b="0" i="0" u="none" strike="noStrike" kern="1200" cap="none" spc="0" normalizeH="0" baseline="0" noProof="0" dirty="0">
                <a:ln>
                  <a:noFill/>
                </a:ln>
                <a:solidFill>
                  <a:srgbClr val="C87E4C"/>
                </a:solidFill>
                <a:effectLst/>
                <a:uLnTx/>
                <a:uFillTx/>
                <a:latin typeface="Microsoft YaHei"/>
                <a:ea typeface="Microsoft YaHei"/>
                <a:cs typeface="+mn-cs"/>
              </a:endParaRPr>
            </a:p>
          </p:txBody>
        </p:sp>
      </p:grpSp>
      <p:sp>
        <p:nvSpPr>
          <p:cNvPr id="41" name="MH_SubTitle_1">
            <a:extLst>
              <a:ext uri="{FF2B5EF4-FFF2-40B4-BE49-F238E27FC236}">
                <a16:creationId xmlns:a16="http://schemas.microsoft.com/office/drawing/2014/main" xmlns="" id="{D8D26E3A-114F-4F6D-8F64-0F1628EF2771}"/>
              </a:ext>
            </a:extLst>
          </p:cNvPr>
          <p:cNvSpPr>
            <a:spLocks/>
          </p:cNvSpPr>
          <p:nvPr>
            <p:custDataLst>
              <p:tags r:id="rId1"/>
            </p:custDataLst>
          </p:nvPr>
        </p:nvSpPr>
        <p:spPr bwMode="auto">
          <a:xfrm>
            <a:off x="0" y="2865515"/>
            <a:ext cx="358775" cy="3106349"/>
          </a:xfrm>
          <a:custGeom>
            <a:avLst/>
            <a:gdLst>
              <a:gd name="T0" fmla="*/ 0 w 1333499"/>
              <a:gd name="T1" fmla="*/ 0 h 6857999"/>
              <a:gd name="T2" fmla="*/ 191893 w 1333499"/>
              <a:gd name="T3" fmla="*/ 0 h 6857999"/>
              <a:gd name="T4" fmla="*/ 217481 w 1333499"/>
              <a:gd name="T5" fmla="*/ 75444 h 6857999"/>
              <a:gd name="T6" fmla="*/ 359532 w 1333499"/>
              <a:gd name="T7" fmla="*/ 1263048 h 6857999"/>
              <a:gd name="T8" fmla="*/ 217482 w 1333499"/>
              <a:gd name="T9" fmla="*/ 2450653 h 6857999"/>
              <a:gd name="T10" fmla="*/ 191893 w 1333499"/>
              <a:gd name="T11" fmla="*/ 2526097 h 6857999"/>
              <a:gd name="T12" fmla="*/ 0 w 1333499"/>
              <a:gd name="T13" fmla="*/ 2526097 h 6857999"/>
              <a:gd name="T14" fmla="*/ 0 60000 65536"/>
              <a:gd name="T15" fmla="*/ 0 60000 65536"/>
              <a:gd name="T16" fmla="*/ 0 60000 65536"/>
              <a:gd name="T17" fmla="*/ 0 60000 65536"/>
              <a:gd name="T18" fmla="*/ 0 60000 65536"/>
              <a:gd name="T19" fmla="*/ 0 60000 65536"/>
              <a:gd name="T20" fmla="*/ 0 60000 65536"/>
              <a:gd name="T21" fmla="*/ 0 w 1333499"/>
              <a:gd name="T22" fmla="*/ 0 h 6857999"/>
              <a:gd name="T23" fmla="*/ 1333499 w 1333499"/>
              <a:gd name="T24" fmla="*/ 6857999 h 68579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3499" h="6857999">
                <a:moveTo>
                  <a:pt x="0" y="0"/>
                </a:moveTo>
                <a:lnTo>
                  <a:pt x="711726" y="0"/>
                </a:lnTo>
                <a:lnTo>
                  <a:pt x="806634" y="204820"/>
                </a:lnTo>
                <a:cubicBezTo>
                  <a:pt x="1128404" y="971182"/>
                  <a:pt x="1333499" y="2130969"/>
                  <a:pt x="1333499" y="3428999"/>
                </a:cubicBezTo>
                <a:cubicBezTo>
                  <a:pt x="1333499" y="4727031"/>
                  <a:pt x="1128404" y="5886817"/>
                  <a:pt x="806635" y="6653179"/>
                </a:cubicBezTo>
                <a:lnTo>
                  <a:pt x="711726" y="6857999"/>
                </a:lnTo>
                <a:lnTo>
                  <a:pt x="0" y="6857999"/>
                </a:lnTo>
                <a:lnTo>
                  <a:pt x="0" y="0"/>
                </a:lnTo>
                <a:close/>
              </a:path>
            </a:pathLst>
          </a:custGeom>
          <a:solidFill>
            <a:srgbClr val="C87E4C"/>
          </a:solidFill>
          <a:ln w="9525">
            <a:noFill/>
            <a:round/>
            <a:headEnd/>
            <a:tailEnd/>
          </a:ln>
        </p:spPr>
        <p:txBody>
          <a:bodyPr vert="eaVert" rIns="50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16" name="Picture 4" descr="æ¥çæºå¾å">
            <a:extLst>
              <a:ext uri="{FF2B5EF4-FFF2-40B4-BE49-F238E27FC236}">
                <a16:creationId xmlns:a16="http://schemas.microsoft.com/office/drawing/2014/main" xmlns="" id="{DC496469-614A-4D3D-9672-44FE0DADFF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4799" y="2865515"/>
            <a:ext cx="2449512" cy="294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æ¥çæºå¾å">
            <a:extLst>
              <a:ext uri="{FF2B5EF4-FFF2-40B4-BE49-F238E27FC236}">
                <a16:creationId xmlns:a16="http://schemas.microsoft.com/office/drawing/2014/main" xmlns="" id="{B99444E1-0AA6-4FC6-A8F1-ABBD7ABF68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3536" y="2865515"/>
            <a:ext cx="2346325" cy="294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533125"/>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8EE8E188-0483-4A63-BAD7-B28DD665CF90}"/>
              </a:ext>
            </a:extLst>
          </p:cNvPr>
          <p:cNvPicPr>
            <a:picLocks noChangeAspect="1"/>
          </p:cNvPicPr>
          <p:nvPr/>
        </p:nvPicPr>
        <p:blipFill rotWithShape="1">
          <a:blip r:embed="rId3"/>
          <a:srcRect t="14834" b="46076"/>
          <a:stretch/>
        </p:blipFill>
        <p:spPr>
          <a:xfrm>
            <a:off x="-1" y="3553233"/>
            <a:ext cx="12209463" cy="2982912"/>
          </a:xfrm>
          <a:prstGeom prst="rect">
            <a:avLst/>
          </a:prstGeom>
        </p:spPr>
      </p:pic>
      <p:pic>
        <p:nvPicPr>
          <p:cNvPr id="6" name="图片 5">
            <a:extLst>
              <a:ext uri="{FF2B5EF4-FFF2-40B4-BE49-F238E27FC236}">
                <a16:creationId xmlns:a16="http://schemas.microsoft.com/office/drawing/2014/main" xmlns="" id="{84F1A17C-2759-4CFB-A5FF-D7615B1F3231}"/>
              </a:ext>
            </a:extLst>
          </p:cNvPr>
          <p:cNvPicPr>
            <a:picLocks noChangeAspect="1"/>
          </p:cNvPicPr>
          <p:nvPr/>
        </p:nvPicPr>
        <p:blipFill>
          <a:blip r:embed="rId4"/>
          <a:stretch>
            <a:fillRect/>
          </a:stretch>
        </p:blipFill>
        <p:spPr>
          <a:xfrm>
            <a:off x="10276917" y="211685"/>
            <a:ext cx="1727580" cy="1184011"/>
          </a:xfrm>
          <a:prstGeom prst="rect">
            <a:avLst/>
          </a:prstGeom>
        </p:spPr>
      </p:pic>
      <p:grpSp>
        <p:nvGrpSpPr>
          <p:cNvPr id="10" name="组合 9">
            <a:extLst>
              <a:ext uri="{FF2B5EF4-FFF2-40B4-BE49-F238E27FC236}">
                <a16:creationId xmlns:a16="http://schemas.microsoft.com/office/drawing/2014/main" xmlns="" id="{1200C344-94E4-44C8-A640-891D7FD35CE6}"/>
              </a:ext>
            </a:extLst>
          </p:cNvPr>
          <p:cNvGrpSpPr/>
          <p:nvPr/>
        </p:nvGrpSpPr>
        <p:grpSpPr>
          <a:xfrm>
            <a:off x="-156" y="99561"/>
            <a:ext cx="12192154" cy="1279898"/>
            <a:chOff x="-5720519" y="717389"/>
            <a:chExt cx="14864518" cy="1560432"/>
          </a:xfrm>
        </p:grpSpPr>
        <p:sp>
          <p:nvSpPr>
            <p:cNvPr id="2" name="矩形 1">
              <a:extLst>
                <a:ext uri="{FF2B5EF4-FFF2-40B4-BE49-F238E27FC236}">
                  <a16:creationId xmlns:a16="http://schemas.microsoft.com/office/drawing/2014/main" xmlns="" id="{F15836B5-706E-4F03-9D86-1E28CA384C9E}"/>
                </a:ext>
              </a:extLst>
            </p:cNvPr>
            <p:cNvSpPr/>
            <p:nvPr/>
          </p:nvSpPr>
          <p:spPr>
            <a:xfrm>
              <a:off x="-5720519" y="1527204"/>
              <a:ext cx="12356817" cy="750617"/>
            </a:xfrm>
            <a:prstGeom prst="rect">
              <a:avLst/>
            </a:prstGeom>
            <a:gradFill>
              <a:gsLst>
                <a:gs pos="0">
                  <a:srgbClr val="7C4926"/>
                </a:gs>
                <a:gs pos="100000">
                  <a:srgbClr val="C87E4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435995E0-1B5C-464F-A829-7C644C240508}"/>
                </a:ext>
              </a:extLst>
            </p:cNvPr>
            <p:cNvSpPr txBox="1"/>
            <p:nvPr/>
          </p:nvSpPr>
          <p:spPr>
            <a:xfrm>
              <a:off x="-5720519" y="1583561"/>
              <a:ext cx="12356817"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三问马克思主义：为什么它不会过时？</a:t>
              </a:r>
            </a:p>
          </p:txBody>
        </p:sp>
        <p:sp>
          <p:nvSpPr>
            <p:cNvPr id="3" name="矩形 2">
              <a:extLst>
                <a:ext uri="{FF2B5EF4-FFF2-40B4-BE49-F238E27FC236}">
                  <a16:creationId xmlns:a16="http://schemas.microsoft.com/office/drawing/2014/main" xmlns="" id="{EF519E0C-5865-404D-B07A-7A75C3C846A0}"/>
                </a:ext>
              </a:extLst>
            </p:cNvPr>
            <p:cNvSpPr/>
            <p:nvPr/>
          </p:nvSpPr>
          <p:spPr>
            <a:xfrm>
              <a:off x="9088259" y="757867"/>
              <a:ext cx="55740" cy="1492282"/>
            </a:xfrm>
            <a:prstGeom prst="rect">
              <a:avLst/>
            </a:prstGeom>
            <a:gradFill>
              <a:gsLst>
                <a:gs pos="4000">
                  <a:srgbClr val="E6C46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xmlns="" id="{40193D76-A1AE-425C-BAB6-2A2D4DE76C6F}"/>
                </a:ext>
              </a:extLst>
            </p:cNvPr>
            <p:cNvSpPr/>
            <p:nvPr/>
          </p:nvSpPr>
          <p:spPr>
            <a:xfrm>
              <a:off x="-858431" y="717389"/>
              <a:ext cx="1711154" cy="787999"/>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案例</a:t>
              </a:r>
            </a:p>
          </p:txBody>
        </p:sp>
      </p:grpSp>
      <p:sp>
        <p:nvSpPr>
          <p:cNvPr id="20" name="文本框 1">
            <a:extLst>
              <a:ext uri="{FF2B5EF4-FFF2-40B4-BE49-F238E27FC236}">
                <a16:creationId xmlns:a16="http://schemas.microsoft.com/office/drawing/2014/main" xmlns="" id="{69C25CDB-177D-42A0-9FF4-08F2EA37B9D1}"/>
              </a:ext>
            </a:extLst>
          </p:cNvPr>
          <p:cNvSpPr txBox="1">
            <a:spLocks noChangeArrowheads="1"/>
          </p:cNvSpPr>
          <p:nvPr/>
        </p:nvSpPr>
        <p:spPr bwMode="auto">
          <a:xfrm>
            <a:off x="1204119" y="1671638"/>
            <a:ext cx="9783762" cy="149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3200" b="1" i="0" u="none" strike="noStrike" kern="1200" cap="none" spc="0" normalizeH="0" baseline="0" noProof="0" dirty="0">
                <a:ln>
                  <a:noFill/>
                </a:ln>
                <a:solidFill>
                  <a:srgbClr val="995A2F"/>
                </a:solidFill>
                <a:effectLst/>
                <a:uLnTx/>
                <a:uFillTx/>
                <a:latin typeface="Microsoft YaHei"/>
                <a:ea typeface="Microsoft YaHei"/>
                <a:cs typeface="+mn-cs"/>
              </a:rPr>
              <a:t>马克思主义没有过时</a:t>
            </a:r>
            <a:r>
              <a:rPr kumimoji="0" lang="zh-CN" altLang="en-US" sz="2400" b="1" i="0" u="none" strike="noStrike" kern="1200" cap="none" spc="0" normalizeH="0" baseline="0" noProof="0" dirty="0">
                <a:ln>
                  <a:noFill/>
                </a:ln>
                <a:solidFill>
                  <a:prstClr val="black"/>
                </a:solidFill>
                <a:effectLst/>
                <a:uLnTx/>
                <a:uFillTx/>
                <a:latin typeface="Microsoft YaHei"/>
                <a:ea typeface="Microsoft YaHei"/>
                <a:cs typeface="+mn-cs"/>
              </a:rPr>
              <a:t>，</a:t>
            </a:r>
            <a:endParaRPr kumimoji="0" lang="en-US" altLang="zh-CN" sz="2400" b="1" i="0" u="none" strike="noStrike" kern="1200" cap="none" spc="0" normalizeH="0" baseline="0" noProof="0" dirty="0">
              <a:ln>
                <a:noFill/>
              </a:ln>
              <a:solidFill>
                <a:prstClr val="black"/>
              </a:solidFill>
              <a:effectLst/>
              <a:uLnTx/>
              <a:uFillTx/>
              <a:latin typeface="Microsoft YaHei"/>
              <a:ea typeface="Microsoft YaHei"/>
              <a:cs typeface="+mn-cs"/>
            </a:endParaRPr>
          </a:p>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Microsoft YaHei"/>
                <a:ea typeface="Microsoft YaHei"/>
                <a:cs typeface="+mn-cs"/>
              </a:rPr>
              <a:t>我们依然处在马克思主义所指明的历史时代。</a:t>
            </a:r>
          </a:p>
        </p:txBody>
      </p:sp>
    </p:spTree>
    <p:extLst>
      <p:ext uri="{BB962C8B-B14F-4D97-AF65-F5344CB8AC3E}">
        <p14:creationId xmlns:p14="http://schemas.microsoft.com/office/powerpoint/2010/main" val="1162706641"/>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6566" name="文本框 2">
            <a:extLst>
              <a:ext uri="{FF2B5EF4-FFF2-40B4-BE49-F238E27FC236}">
                <a16:creationId xmlns:a16="http://schemas.microsoft.com/office/drawing/2014/main" xmlns="" id="{95F095C3-9455-440D-B497-BB7F56BAEBE4}"/>
              </a:ext>
            </a:extLst>
          </p:cNvPr>
          <p:cNvSpPr txBox="1">
            <a:spLocks noChangeArrowheads="1"/>
          </p:cNvSpPr>
          <p:nvPr/>
        </p:nvSpPr>
        <p:spPr bwMode="auto">
          <a:xfrm>
            <a:off x="4882180" y="1835563"/>
            <a:ext cx="6264322" cy="389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马克思主义不是书斋里的学问，而是为了改变人民历史命运而创立的，是在人民求解放的实践中形成的，也是在人民求解放的实践中丰富和发展的，为人民认识世界、改造世界提供了强大精神力量。</a:t>
            </a:r>
          </a:p>
          <a:p>
            <a:pPr marR="0" lvl="0" indent="0" algn="r" defTabSz="914400" rtl="0" eaLnBrk="1" fontAlgn="base" latinLnBrk="0" hangingPunct="1">
              <a:lnSpc>
                <a:spcPct val="12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习近平在纪念马克思诞辰</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周年大会上的讲话</a:t>
            </a:r>
          </a:p>
        </p:txBody>
      </p:sp>
      <p:pic>
        <p:nvPicPr>
          <p:cNvPr id="66567" name="图片 2">
            <a:extLst>
              <a:ext uri="{FF2B5EF4-FFF2-40B4-BE49-F238E27FC236}">
                <a16:creationId xmlns:a16="http://schemas.microsoft.com/office/drawing/2014/main" xmlns="" id="{45703C90-45A9-47D4-9F35-12789C30E4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94" r="23794"/>
          <a:stretch/>
        </p:blipFill>
        <p:spPr bwMode="auto">
          <a:xfrm>
            <a:off x="1140819" y="1885211"/>
            <a:ext cx="3566094" cy="384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xmlns="" id="{5D284A89-DEDA-490D-BFA9-AA34C2B96764}"/>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四、马克思主义的当代价值</a:t>
            </a:r>
          </a:p>
        </p:txBody>
      </p:sp>
      <p:grpSp>
        <p:nvGrpSpPr>
          <p:cNvPr id="12" name="组合 11">
            <a:extLst>
              <a:ext uri="{FF2B5EF4-FFF2-40B4-BE49-F238E27FC236}">
                <a16:creationId xmlns:a16="http://schemas.microsoft.com/office/drawing/2014/main" xmlns="" id="{992F00A3-A55C-4349-9811-256F41D5EFB9}"/>
              </a:ext>
            </a:extLst>
          </p:cNvPr>
          <p:cNvGrpSpPr/>
          <p:nvPr/>
        </p:nvGrpSpPr>
        <p:grpSpPr>
          <a:xfrm>
            <a:off x="938340" y="1677447"/>
            <a:ext cx="10439193" cy="4243671"/>
            <a:chOff x="1145995" y="1641006"/>
            <a:chExt cx="9900008" cy="1896286"/>
          </a:xfrm>
        </p:grpSpPr>
        <p:sp>
          <p:nvSpPr>
            <p:cNvPr id="14" name="圆角矩形 2">
              <a:extLst>
                <a:ext uri="{FF2B5EF4-FFF2-40B4-BE49-F238E27FC236}">
                  <a16:creationId xmlns:a16="http://schemas.microsoft.com/office/drawing/2014/main" xmlns="" id="{310848CF-0894-4995-8876-DC96C323EDBB}"/>
                </a:ext>
              </a:extLst>
            </p:cNvPr>
            <p:cNvSpPr/>
            <p:nvPr/>
          </p:nvSpPr>
          <p:spPr>
            <a:xfrm>
              <a:off x="1198880" y="1664216"/>
              <a:ext cx="9794240" cy="1860795"/>
            </a:xfrm>
            <a:prstGeom prst="roundRect">
              <a:avLst>
                <a:gd name="adj" fmla="val 0"/>
              </a:avLst>
            </a:prstGeom>
            <a:noFill/>
            <a:ln w="3175" cap="flat" cmpd="sng" algn="ctr">
              <a:solidFill>
                <a:srgbClr val="D76739"/>
              </a:solid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endParaRPr>
            </a:p>
          </p:txBody>
        </p:sp>
        <p:sp>
          <p:nvSpPr>
            <p:cNvPr id="16" name="矩形 93">
              <a:extLst>
                <a:ext uri="{FF2B5EF4-FFF2-40B4-BE49-F238E27FC236}">
                  <a16:creationId xmlns:a16="http://schemas.microsoft.com/office/drawing/2014/main" xmlns="" id="{75333436-A4A9-49B6-8CC3-94A119C5B294}"/>
                </a:ext>
              </a:extLst>
            </p:cNvPr>
            <p:cNvSpPr/>
            <p:nvPr/>
          </p:nvSpPr>
          <p:spPr>
            <a:xfrm>
              <a:off x="1145995" y="1641006"/>
              <a:ext cx="384043" cy="142329"/>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D76739"/>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endParaRPr>
            </a:p>
          </p:txBody>
        </p:sp>
        <p:sp>
          <p:nvSpPr>
            <p:cNvPr id="17" name="矩形 93">
              <a:extLst>
                <a:ext uri="{FF2B5EF4-FFF2-40B4-BE49-F238E27FC236}">
                  <a16:creationId xmlns:a16="http://schemas.microsoft.com/office/drawing/2014/main" xmlns="" id="{A514DD68-22B0-422D-86C5-A83411CEC300}"/>
                </a:ext>
              </a:extLst>
            </p:cNvPr>
            <p:cNvSpPr/>
            <p:nvPr/>
          </p:nvSpPr>
          <p:spPr>
            <a:xfrm rot="10800000">
              <a:off x="10661960" y="3396627"/>
              <a:ext cx="384043" cy="140665"/>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D76739"/>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endParaRPr>
            </a:p>
          </p:txBody>
        </p:sp>
      </p:grpSp>
    </p:spTree>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xmlns="" id="{03C71729-C5C9-4ED5-B80C-5727A7CFAD03}"/>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四、马克思主义的当代价值</a:t>
            </a:r>
          </a:p>
        </p:txBody>
      </p:sp>
      <p:sp>
        <p:nvSpPr>
          <p:cNvPr id="20" name="矩形: 圆角 19">
            <a:extLst>
              <a:ext uri="{FF2B5EF4-FFF2-40B4-BE49-F238E27FC236}">
                <a16:creationId xmlns:a16="http://schemas.microsoft.com/office/drawing/2014/main" xmlns="" id="{5A425C3F-47C9-4E1D-AC1C-C717231487F0}"/>
              </a:ext>
            </a:extLst>
          </p:cNvPr>
          <p:cNvSpPr/>
          <p:nvPr/>
        </p:nvSpPr>
        <p:spPr>
          <a:xfrm>
            <a:off x="2898098" y="1064542"/>
            <a:ext cx="639580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（一）观察当代世界变化的认识工具</a:t>
            </a:r>
          </a:p>
        </p:txBody>
      </p:sp>
      <p:grpSp>
        <p:nvGrpSpPr>
          <p:cNvPr id="6" name="组合 5">
            <a:extLst>
              <a:ext uri="{FF2B5EF4-FFF2-40B4-BE49-F238E27FC236}">
                <a16:creationId xmlns:a16="http://schemas.microsoft.com/office/drawing/2014/main" xmlns="" id="{4C7D4B15-8EEC-46F6-9CBC-DFB9E3BC2F3F}"/>
              </a:ext>
            </a:extLst>
          </p:cNvPr>
          <p:cNvGrpSpPr/>
          <p:nvPr/>
        </p:nvGrpSpPr>
        <p:grpSpPr>
          <a:xfrm>
            <a:off x="945745" y="2540762"/>
            <a:ext cx="10300511" cy="3624272"/>
            <a:chOff x="1002073" y="2540762"/>
            <a:chExt cx="10300511" cy="3624272"/>
          </a:xfrm>
        </p:grpSpPr>
        <p:sp>
          <p:nvSpPr>
            <p:cNvPr id="24" name="Rectangle 27">
              <a:extLst>
                <a:ext uri="{FF2B5EF4-FFF2-40B4-BE49-F238E27FC236}">
                  <a16:creationId xmlns:a16="http://schemas.microsoft.com/office/drawing/2014/main" xmlns="" id="{8815368D-7106-4ADA-A49A-00359CA3E865}"/>
                </a:ext>
              </a:extLst>
            </p:cNvPr>
            <p:cNvSpPr/>
            <p:nvPr/>
          </p:nvSpPr>
          <p:spPr>
            <a:xfrm>
              <a:off x="1002073" y="2540762"/>
              <a:ext cx="10300511" cy="3624272"/>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just" defTabSz="914400" eaLnBrk="1" fontAlgn="base" latinLnBrk="0" hangingPunct="1">
                <a:lnSpc>
                  <a:spcPct val="120000"/>
                </a:lnSpc>
                <a:spcBef>
                  <a:spcPct val="0"/>
                </a:spcBef>
                <a:spcAft>
                  <a:spcPct val="0"/>
                </a:spcAft>
                <a:buClrTx/>
                <a:buSzTx/>
                <a:buFontTx/>
                <a:buNone/>
                <a:tabLst/>
                <a:defRPr/>
              </a:pPr>
              <a:endParaRPr kumimoji="0" lang="en-GB" sz="949" b="0" i="0" u="none" strike="noStrike" kern="0" cap="none" spc="0" normalizeH="0" baseline="0" noProof="0">
                <a:ln>
                  <a:noFill/>
                </a:ln>
                <a:solidFill>
                  <a:prstClr val="white">
                    <a:lumMod val="6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67595" name="图片 1">
              <a:extLst>
                <a:ext uri="{FF2B5EF4-FFF2-40B4-BE49-F238E27FC236}">
                  <a16:creationId xmlns:a16="http://schemas.microsoft.com/office/drawing/2014/main" xmlns="" id="{503DCE9E-1238-4B0F-BA91-83231E797C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7510" y="2698034"/>
              <a:ext cx="5147835" cy="278380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图片 4">
              <a:extLst>
                <a:ext uri="{FF2B5EF4-FFF2-40B4-BE49-F238E27FC236}">
                  <a16:creationId xmlns:a16="http://schemas.microsoft.com/office/drawing/2014/main" xmlns="" id="{F31F2AC1-7904-4BD3-B37F-7BDE81AB7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935" y="2698034"/>
              <a:ext cx="4948992" cy="278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6" name="文本框 2">
              <a:extLst>
                <a:ext uri="{FF2B5EF4-FFF2-40B4-BE49-F238E27FC236}">
                  <a16:creationId xmlns:a16="http://schemas.microsoft.com/office/drawing/2014/main" xmlns="" id="{A48B7DAC-D81A-4D7D-BFEC-D20CADB10336}"/>
                </a:ext>
              </a:extLst>
            </p:cNvPr>
            <p:cNvSpPr txBox="1">
              <a:spLocks noChangeArrowheads="1"/>
            </p:cNvSpPr>
            <p:nvPr/>
          </p:nvSpPr>
          <p:spPr bwMode="auto">
            <a:xfrm>
              <a:off x="2401913" y="5590977"/>
              <a:ext cx="25790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一带一路</a:t>
              </a:r>
              <a:r>
                <a:rPr kumimoji="0" lang="en-US"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建设</a:t>
              </a:r>
            </a:p>
          </p:txBody>
        </p:sp>
        <p:sp>
          <p:nvSpPr>
            <p:cNvPr id="26" name="文本框 2">
              <a:extLst>
                <a:ext uri="{FF2B5EF4-FFF2-40B4-BE49-F238E27FC236}">
                  <a16:creationId xmlns:a16="http://schemas.microsoft.com/office/drawing/2014/main" xmlns="" id="{3A4992F8-F343-4700-980F-F2A163E57398}"/>
                </a:ext>
              </a:extLst>
            </p:cNvPr>
            <p:cNvSpPr txBox="1">
              <a:spLocks noChangeArrowheads="1"/>
            </p:cNvSpPr>
            <p:nvPr/>
          </p:nvSpPr>
          <p:spPr bwMode="auto">
            <a:xfrm>
              <a:off x="6390114" y="5590977"/>
              <a:ext cx="46506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00000"/>
                </a:lnSpc>
                <a:spcBef>
                  <a:spcPct val="0"/>
                </a:spcBef>
                <a:buNone/>
                <a:defRPr/>
              </a:pPr>
              <a:r>
                <a:rPr lang="en-US" altLang="zh-CN" sz="2000" dirty="0">
                  <a:latin typeface="微软雅黑" panose="020B0503020204020204" pitchFamily="34" charset="-122"/>
                </a:rPr>
                <a:t>2016</a:t>
              </a:r>
              <a:r>
                <a:rPr lang="zh-CN" altLang="en-US" sz="2000" dirty="0">
                  <a:latin typeface="微软雅黑" panose="020B0503020204020204" pitchFamily="34" charset="-122"/>
                </a:rPr>
                <a:t>年</a:t>
              </a:r>
              <a:r>
                <a:rPr lang="en-US" altLang="zh-CN" sz="2000" dirty="0">
                  <a:latin typeface="微软雅黑" panose="020B0503020204020204" pitchFamily="34" charset="-122"/>
                </a:rPr>
                <a:t>9</a:t>
              </a:r>
              <a:r>
                <a:rPr lang="zh-CN" altLang="en-US" sz="2000" dirty="0">
                  <a:latin typeface="微软雅黑" panose="020B0503020204020204" pitchFamily="34" charset="-122"/>
                </a:rPr>
                <a:t>月，</a:t>
              </a:r>
              <a:r>
                <a:rPr lang="en-US" altLang="zh-CN" sz="2000" dirty="0">
                  <a:latin typeface="微软雅黑" panose="020B0503020204020204" pitchFamily="34" charset="-122"/>
                </a:rPr>
                <a:t>G20</a:t>
              </a:r>
              <a:r>
                <a:rPr lang="zh-CN" altLang="en-US" sz="2000" dirty="0">
                  <a:latin typeface="微软雅黑" panose="020B0503020204020204" pitchFamily="34" charset="-122"/>
                </a:rPr>
                <a:t>峰会在中国杭州举行</a:t>
              </a:r>
            </a:p>
          </p:txBody>
        </p:sp>
      </p:grpSp>
      <p:grpSp>
        <p:nvGrpSpPr>
          <p:cNvPr id="29" name="组合 28">
            <a:extLst>
              <a:ext uri="{FF2B5EF4-FFF2-40B4-BE49-F238E27FC236}">
                <a16:creationId xmlns:a16="http://schemas.microsoft.com/office/drawing/2014/main" xmlns="" id="{A4715471-7774-44B3-B119-FD8147C32D1E}"/>
              </a:ext>
            </a:extLst>
          </p:cNvPr>
          <p:cNvGrpSpPr/>
          <p:nvPr/>
        </p:nvGrpSpPr>
        <p:grpSpPr>
          <a:xfrm>
            <a:off x="613568" y="1840263"/>
            <a:ext cx="7580556" cy="490002"/>
            <a:chOff x="613568" y="2584446"/>
            <a:chExt cx="7580556" cy="490002"/>
          </a:xfrm>
        </p:grpSpPr>
        <p:grpSp>
          <p:nvGrpSpPr>
            <p:cNvPr id="30" name="组合 29">
              <a:extLst>
                <a:ext uri="{FF2B5EF4-FFF2-40B4-BE49-F238E27FC236}">
                  <a16:creationId xmlns:a16="http://schemas.microsoft.com/office/drawing/2014/main" xmlns="" id="{70E2D6C8-9E95-434D-BE99-6324AE7CF3C3}"/>
                </a:ext>
              </a:extLst>
            </p:cNvPr>
            <p:cNvGrpSpPr/>
            <p:nvPr/>
          </p:nvGrpSpPr>
          <p:grpSpPr>
            <a:xfrm>
              <a:off x="613568" y="2584446"/>
              <a:ext cx="452442" cy="452442"/>
              <a:chOff x="613568" y="2584446"/>
              <a:chExt cx="452442" cy="452442"/>
            </a:xfrm>
          </p:grpSpPr>
          <p:sp>
            <p:nvSpPr>
              <p:cNvPr id="34" name="椭圆 33">
                <a:extLst>
                  <a:ext uri="{FF2B5EF4-FFF2-40B4-BE49-F238E27FC236}">
                    <a16:creationId xmlns:a16="http://schemas.microsoft.com/office/drawing/2014/main" xmlns="" id="{F96CDB28-18DC-4D93-822A-4A499B3E48D8}"/>
                  </a:ext>
                </a:extLst>
              </p:cNvPr>
              <p:cNvSpPr/>
              <p:nvPr/>
            </p:nvSpPr>
            <p:spPr>
              <a:xfrm>
                <a:off x="613568" y="2584446"/>
                <a:ext cx="452442" cy="452442"/>
              </a:xfrm>
              <a:prstGeom prst="ellipse">
                <a:avLst/>
              </a:prstGeom>
              <a:noFill/>
              <a:ln w="158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2B6C18"/>
                  </a:solidFill>
                  <a:latin typeface="微软雅黑" panose="020B0503020204020204" pitchFamily="34" charset="-122"/>
                  <a:ea typeface="微软雅黑" panose="020B0503020204020204" pitchFamily="34" charset="-122"/>
                </a:endParaRPr>
              </a:p>
            </p:txBody>
          </p:sp>
          <p:grpSp>
            <p:nvGrpSpPr>
              <p:cNvPr id="35" name="组合 111">
                <a:extLst>
                  <a:ext uri="{FF2B5EF4-FFF2-40B4-BE49-F238E27FC236}">
                    <a16:creationId xmlns:a16="http://schemas.microsoft.com/office/drawing/2014/main" xmlns="" id="{F00B2AFC-DBEE-449D-9683-79E0ADF45873}"/>
                  </a:ext>
                </a:extLst>
              </p:cNvPr>
              <p:cNvGrpSpPr>
                <a:grpSpLocks/>
              </p:cNvGrpSpPr>
              <p:nvPr/>
            </p:nvGrpSpPr>
            <p:grpSpPr bwMode="auto">
              <a:xfrm>
                <a:off x="730572" y="2691156"/>
                <a:ext cx="218434" cy="239022"/>
                <a:chOff x="247650" y="1957388"/>
                <a:chExt cx="993776" cy="1087438"/>
              </a:xfrm>
            </p:grpSpPr>
            <p:sp>
              <p:nvSpPr>
                <p:cNvPr id="36" name="Freeform 112">
                  <a:extLst>
                    <a:ext uri="{FF2B5EF4-FFF2-40B4-BE49-F238E27FC236}">
                      <a16:creationId xmlns:a16="http://schemas.microsoft.com/office/drawing/2014/main" xmlns="" id="{8E0B5782-8F19-4FB0-9B12-A6B2E02654EF}"/>
                    </a:ext>
                  </a:extLst>
                </p:cNvPr>
                <p:cNvSpPr>
                  <a:spLocks/>
                </p:cNvSpPr>
                <p:nvPr/>
              </p:nvSpPr>
              <p:spPr bwMode="auto">
                <a:xfrm>
                  <a:off x="247650" y="1957388"/>
                  <a:ext cx="914400" cy="1087438"/>
                </a:xfrm>
                <a:custGeom>
                  <a:avLst/>
                  <a:gdLst>
                    <a:gd name="T0" fmla="*/ 914400 w 244"/>
                    <a:gd name="T1" fmla="*/ 993693 h 290"/>
                    <a:gd name="T2" fmla="*/ 820711 w 244"/>
                    <a:gd name="T3" fmla="*/ 1087438 h 290"/>
                    <a:gd name="T4" fmla="*/ 97436 w 244"/>
                    <a:gd name="T5" fmla="*/ 1087438 h 290"/>
                    <a:gd name="T6" fmla="*/ 0 w 244"/>
                    <a:gd name="T7" fmla="*/ 993693 h 290"/>
                    <a:gd name="T8" fmla="*/ 0 w 244"/>
                    <a:gd name="T9" fmla="*/ 93745 h 290"/>
                    <a:gd name="T10" fmla="*/ 97436 w 244"/>
                    <a:gd name="T11" fmla="*/ 0 h 290"/>
                    <a:gd name="T12" fmla="*/ 820711 w 244"/>
                    <a:gd name="T13" fmla="*/ 0 h 290"/>
                    <a:gd name="T14" fmla="*/ 914400 w 244"/>
                    <a:gd name="T15" fmla="*/ 93745 h 290"/>
                    <a:gd name="T16" fmla="*/ 914400 w 244"/>
                    <a:gd name="T17" fmla="*/ 993693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290">
                      <a:moveTo>
                        <a:pt x="244" y="265"/>
                      </a:moveTo>
                      <a:cubicBezTo>
                        <a:pt x="244" y="279"/>
                        <a:pt x="233" y="290"/>
                        <a:pt x="219" y="290"/>
                      </a:cubicBezTo>
                      <a:cubicBezTo>
                        <a:pt x="26" y="290"/>
                        <a:pt x="26" y="290"/>
                        <a:pt x="26" y="290"/>
                      </a:cubicBezTo>
                      <a:cubicBezTo>
                        <a:pt x="12" y="290"/>
                        <a:pt x="0" y="279"/>
                        <a:pt x="0" y="265"/>
                      </a:cubicBezTo>
                      <a:cubicBezTo>
                        <a:pt x="0" y="25"/>
                        <a:pt x="0" y="25"/>
                        <a:pt x="0" y="25"/>
                      </a:cubicBezTo>
                      <a:cubicBezTo>
                        <a:pt x="0" y="11"/>
                        <a:pt x="12" y="0"/>
                        <a:pt x="26" y="0"/>
                      </a:cubicBezTo>
                      <a:cubicBezTo>
                        <a:pt x="219" y="0"/>
                        <a:pt x="219" y="0"/>
                        <a:pt x="219" y="0"/>
                      </a:cubicBezTo>
                      <a:cubicBezTo>
                        <a:pt x="233" y="0"/>
                        <a:pt x="244" y="11"/>
                        <a:pt x="244" y="25"/>
                      </a:cubicBezTo>
                      <a:lnTo>
                        <a:pt x="244" y="265"/>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7" name="Freeform 113">
                  <a:extLst>
                    <a:ext uri="{FF2B5EF4-FFF2-40B4-BE49-F238E27FC236}">
                      <a16:creationId xmlns:a16="http://schemas.microsoft.com/office/drawing/2014/main" xmlns="" id="{2C474CF2-C5BE-4A92-9D8C-6B786BFCC90F}"/>
                    </a:ext>
                  </a:extLst>
                </p:cNvPr>
                <p:cNvSpPr>
                  <a:spLocks/>
                </p:cNvSpPr>
                <p:nvPr/>
              </p:nvSpPr>
              <p:spPr bwMode="auto">
                <a:xfrm>
                  <a:off x="366713" y="2076451"/>
                  <a:ext cx="676275" cy="850900"/>
                </a:xfrm>
                <a:custGeom>
                  <a:avLst/>
                  <a:gdLst>
                    <a:gd name="T0" fmla="*/ 676275 w 426"/>
                    <a:gd name="T1" fmla="*/ 850900 h 536"/>
                    <a:gd name="T2" fmla="*/ 0 w 426"/>
                    <a:gd name="T3" fmla="*/ 850900 h 536"/>
                    <a:gd name="T4" fmla="*/ 0 w 426"/>
                    <a:gd name="T5" fmla="*/ 0 h 536"/>
                    <a:gd name="T6" fmla="*/ 676275 w 426"/>
                    <a:gd name="T7" fmla="*/ 0 h 536"/>
                    <a:gd name="T8" fmla="*/ 676275 w 426"/>
                    <a:gd name="T9" fmla="*/ 850900 h 536"/>
                    <a:gd name="T10" fmla="*/ 676275 w 426"/>
                    <a:gd name="T11" fmla="*/ 850900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536">
                      <a:moveTo>
                        <a:pt x="426" y="536"/>
                      </a:moveTo>
                      <a:lnTo>
                        <a:pt x="0" y="536"/>
                      </a:lnTo>
                      <a:lnTo>
                        <a:pt x="0" y="0"/>
                      </a:lnTo>
                      <a:lnTo>
                        <a:pt x="426" y="0"/>
                      </a:lnTo>
                      <a:lnTo>
                        <a:pt x="426" y="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8" name="Oval 114">
                  <a:extLst>
                    <a:ext uri="{FF2B5EF4-FFF2-40B4-BE49-F238E27FC236}">
                      <a16:creationId xmlns:a16="http://schemas.microsoft.com/office/drawing/2014/main" xmlns="" id="{E5E4FDAE-DE95-483A-A63D-F2B813D9FD65}"/>
                    </a:ext>
                  </a:extLst>
                </p:cNvPr>
                <p:cNvSpPr>
                  <a:spLocks noChangeArrowheads="1"/>
                </p:cNvSpPr>
                <p:nvPr/>
              </p:nvSpPr>
              <p:spPr bwMode="auto">
                <a:xfrm>
                  <a:off x="407988" y="2152651"/>
                  <a:ext cx="82550" cy="82550"/>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9" name="Rectangle 115">
                  <a:extLst>
                    <a:ext uri="{FF2B5EF4-FFF2-40B4-BE49-F238E27FC236}">
                      <a16:creationId xmlns:a16="http://schemas.microsoft.com/office/drawing/2014/main" xmlns="" id="{35024B61-CBE7-4A6E-92B1-2F2D6BD428E0}"/>
                    </a:ext>
                  </a:extLst>
                </p:cNvPr>
                <p:cNvSpPr>
                  <a:spLocks noChangeArrowheads="1"/>
                </p:cNvSpPr>
                <p:nvPr/>
              </p:nvSpPr>
              <p:spPr bwMode="auto">
                <a:xfrm>
                  <a:off x="550863" y="2170113"/>
                  <a:ext cx="454025" cy="460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40" name="Oval 116">
                  <a:extLst>
                    <a:ext uri="{FF2B5EF4-FFF2-40B4-BE49-F238E27FC236}">
                      <a16:creationId xmlns:a16="http://schemas.microsoft.com/office/drawing/2014/main" xmlns="" id="{ADC3509A-E780-4B3B-BD56-7ECE2CE6E510}"/>
                    </a:ext>
                  </a:extLst>
                </p:cNvPr>
                <p:cNvSpPr>
                  <a:spLocks noChangeArrowheads="1"/>
                </p:cNvSpPr>
                <p:nvPr/>
              </p:nvSpPr>
              <p:spPr bwMode="auto">
                <a:xfrm>
                  <a:off x="407988" y="2305051"/>
                  <a:ext cx="82550" cy="8731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41" name="Rectangle 117">
                  <a:extLst>
                    <a:ext uri="{FF2B5EF4-FFF2-40B4-BE49-F238E27FC236}">
                      <a16:creationId xmlns:a16="http://schemas.microsoft.com/office/drawing/2014/main" xmlns="" id="{862054BF-FE58-415A-B6AD-0D3F2AD8C0D1}"/>
                    </a:ext>
                  </a:extLst>
                </p:cNvPr>
                <p:cNvSpPr>
                  <a:spLocks noChangeArrowheads="1"/>
                </p:cNvSpPr>
                <p:nvPr/>
              </p:nvSpPr>
              <p:spPr bwMode="auto">
                <a:xfrm>
                  <a:off x="550863" y="2324101"/>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42" name="Oval 118">
                  <a:extLst>
                    <a:ext uri="{FF2B5EF4-FFF2-40B4-BE49-F238E27FC236}">
                      <a16:creationId xmlns:a16="http://schemas.microsoft.com/office/drawing/2014/main" xmlns="" id="{72A0D4B4-CBF1-49AC-A888-1C417C8602F4}"/>
                    </a:ext>
                  </a:extLst>
                </p:cNvPr>
                <p:cNvSpPr>
                  <a:spLocks noChangeArrowheads="1"/>
                </p:cNvSpPr>
                <p:nvPr/>
              </p:nvSpPr>
              <p:spPr bwMode="auto">
                <a:xfrm>
                  <a:off x="407988" y="2463801"/>
                  <a:ext cx="82550" cy="8096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43" name="Rectangle 119">
                  <a:extLst>
                    <a:ext uri="{FF2B5EF4-FFF2-40B4-BE49-F238E27FC236}">
                      <a16:creationId xmlns:a16="http://schemas.microsoft.com/office/drawing/2014/main" xmlns="" id="{A5EBAF50-C2F8-4001-9E62-9A1011A77264}"/>
                    </a:ext>
                  </a:extLst>
                </p:cNvPr>
                <p:cNvSpPr>
                  <a:spLocks noChangeArrowheads="1"/>
                </p:cNvSpPr>
                <p:nvPr/>
              </p:nvSpPr>
              <p:spPr bwMode="auto">
                <a:xfrm>
                  <a:off x="550863" y="2478088"/>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44" name="Freeform 120">
                  <a:extLst>
                    <a:ext uri="{FF2B5EF4-FFF2-40B4-BE49-F238E27FC236}">
                      <a16:creationId xmlns:a16="http://schemas.microsoft.com/office/drawing/2014/main" xmlns="" id="{19CAC93F-B4EC-45AD-8D2A-9961DFD83CF7}"/>
                    </a:ext>
                  </a:extLst>
                </p:cNvPr>
                <p:cNvSpPr>
                  <a:spLocks/>
                </p:cNvSpPr>
                <p:nvPr/>
              </p:nvSpPr>
              <p:spPr bwMode="auto">
                <a:xfrm>
                  <a:off x="442913" y="2582863"/>
                  <a:ext cx="798513" cy="285750"/>
                </a:xfrm>
                <a:custGeom>
                  <a:avLst/>
                  <a:gdLst>
                    <a:gd name="T0" fmla="*/ 798513 w 503"/>
                    <a:gd name="T1" fmla="*/ 285750 h 180"/>
                    <a:gd name="T2" fmla="*/ 258763 w 503"/>
                    <a:gd name="T3" fmla="*/ 285750 h 180"/>
                    <a:gd name="T4" fmla="*/ 0 w 503"/>
                    <a:gd name="T5" fmla="*/ 146050 h 180"/>
                    <a:gd name="T6" fmla="*/ 258763 w 503"/>
                    <a:gd name="T7" fmla="*/ 0 h 180"/>
                    <a:gd name="T8" fmla="*/ 798513 w 503"/>
                    <a:gd name="T9" fmla="*/ 0 h 180"/>
                    <a:gd name="T10" fmla="*/ 798513 w 503"/>
                    <a:gd name="T11" fmla="*/ 28575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3" h="180">
                      <a:moveTo>
                        <a:pt x="503" y="180"/>
                      </a:moveTo>
                      <a:lnTo>
                        <a:pt x="163" y="180"/>
                      </a:lnTo>
                      <a:lnTo>
                        <a:pt x="0" y="92"/>
                      </a:lnTo>
                      <a:lnTo>
                        <a:pt x="163" y="0"/>
                      </a:lnTo>
                      <a:lnTo>
                        <a:pt x="503" y="0"/>
                      </a:lnTo>
                      <a:lnTo>
                        <a:pt x="503" y="18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45" name="Freeform 121">
                  <a:extLst>
                    <a:ext uri="{FF2B5EF4-FFF2-40B4-BE49-F238E27FC236}">
                      <a16:creationId xmlns:a16="http://schemas.microsoft.com/office/drawing/2014/main" xmlns="" id="{2F918AA4-7039-43DD-9C2F-6C1819773B68}"/>
                    </a:ext>
                  </a:extLst>
                </p:cNvPr>
                <p:cNvSpPr>
                  <a:spLocks/>
                </p:cNvSpPr>
                <p:nvPr/>
              </p:nvSpPr>
              <p:spPr bwMode="auto">
                <a:xfrm>
                  <a:off x="547688" y="2582863"/>
                  <a:ext cx="149225" cy="285750"/>
                </a:xfrm>
                <a:custGeom>
                  <a:avLst/>
                  <a:gdLst>
                    <a:gd name="T0" fmla="*/ 0 w 94"/>
                    <a:gd name="T1" fmla="*/ 203200 h 180"/>
                    <a:gd name="T2" fmla="*/ 149225 w 94"/>
                    <a:gd name="T3" fmla="*/ 285750 h 180"/>
                    <a:gd name="T4" fmla="*/ 149225 w 94"/>
                    <a:gd name="T5" fmla="*/ 0 h 180"/>
                    <a:gd name="T6" fmla="*/ 0 w 94"/>
                    <a:gd name="T7" fmla="*/ 85725 h 180"/>
                    <a:gd name="T8" fmla="*/ 0 w 94"/>
                    <a:gd name="T9" fmla="*/ 20320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80">
                      <a:moveTo>
                        <a:pt x="0" y="128"/>
                      </a:moveTo>
                      <a:lnTo>
                        <a:pt x="94" y="180"/>
                      </a:lnTo>
                      <a:lnTo>
                        <a:pt x="94" y="0"/>
                      </a:lnTo>
                      <a:lnTo>
                        <a:pt x="0" y="54"/>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46" name="Freeform 122">
                  <a:extLst>
                    <a:ext uri="{FF2B5EF4-FFF2-40B4-BE49-F238E27FC236}">
                      <a16:creationId xmlns:a16="http://schemas.microsoft.com/office/drawing/2014/main" xmlns="" id="{D45EA472-9A64-4198-8141-1605BE10EFFD}"/>
                    </a:ext>
                  </a:extLst>
                </p:cNvPr>
                <p:cNvSpPr>
                  <a:spLocks/>
                </p:cNvSpPr>
                <p:nvPr/>
              </p:nvSpPr>
              <p:spPr bwMode="auto">
                <a:xfrm>
                  <a:off x="550863" y="2593976"/>
                  <a:ext cx="142875" cy="266700"/>
                </a:xfrm>
                <a:custGeom>
                  <a:avLst/>
                  <a:gdLst>
                    <a:gd name="T0" fmla="*/ 142875 w 90"/>
                    <a:gd name="T1" fmla="*/ 266700 h 168"/>
                    <a:gd name="T2" fmla="*/ 0 w 90"/>
                    <a:gd name="T3" fmla="*/ 187325 h 168"/>
                    <a:gd name="T4" fmla="*/ 0 w 90"/>
                    <a:gd name="T5" fmla="*/ 79375 h 168"/>
                    <a:gd name="T6" fmla="*/ 142875 w 90"/>
                    <a:gd name="T7" fmla="*/ 0 h 168"/>
                    <a:gd name="T8" fmla="*/ 142875 w 90"/>
                    <a:gd name="T9" fmla="*/ 266700 h 168"/>
                    <a:gd name="T10" fmla="*/ 142875 w 90"/>
                    <a:gd name="T11" fmla="*/ 26670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168">
                      <a:moveTo>
                        <a:pt x="90" y="168"/>
                      </a:moveTo>
                      <a:lnTo>
                        <a:pt x="0" y="118"/>
                      </a:lnTo>
                      <a:lnTo>
                        <a:pt x="0" y="50"/>
                      </a:lnTo>
                      <a:lnTo>
                        <a:pt x="90" y="0"/>
                      </a:lnTo>
                      <a:lnTo>
                        <a:pt x="9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grpSp>
        </p:grpSp>
        <p:cxnSp>
          <p:nvCxnSpPr>
            <p:cNvPr id="31" name="直接连接符 30">
              <a:extLst>
                <a:ext uri="{FF2B5EF4-FFF2-40B4-BE49-F238E27FC236}">
                  <a16:creationId xmlns:a16="http://schemas.microsoft.com/office/drawing/2014/main" xmlns="" id="{C6575F45-5D38-4752-A5BF-FDB15C2E7A70}"/>
                </a:ext>
              </a:extLst>
            </p:cNvPr>
            <p:cNvCxnSpPr>
              <a:cxnSpLocks/>
            </p:cNvCxnSpPr>
            <p:nvPr/>
          </p:nvCxnSpPr>
          <p:spPr>
            <a:xfrm>
              <a:off x="1066010" y="2832502"/>
              <a:ext cx="504712" cy="0"/>
            </a:xfrm>
            <a:prstGeom prst="line">
              <a:avLst/>
            </a:prstGeom>
            <a:ln w="12700">
              <a:solidFill>
                <a:srgbClr val="C87E4C"/>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xmlns="" id="{FB8E0B65-74AA-4498-8EF3-89EEB0733CD6}"/>
                </a:ext>
              </a:extLst>
            </p:cNvPr>
            <p:cNvSpPr/>
            <p:nvPr/>
          </p:nvSpPr>
          <p:spPr>
            <a:xfrm>
              <a:off x="1537995" y="2799775"/>
              <a:ext cx="65455" cy="65455"/>
            </a:xfrm>
            <a:prstGeom prst="ellipse">
              <a:avLst/>
            </a:prstGeom>
            <a:solidFill>
              <a:srgbClr val="E6C46C"/>
            </a:solidFill>
            <a:ln>
              <a:solidFill>
                <a:srgbClr val="D28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2B6C18"/>
                </a:solidFill>
                <a:latin typeface="微软雅黑" panose="020B0503020204020204" pitchFamily="34" charset="-122"/>
                <a:ea typeface="微软雅黑" panose="020B0503020204020204" pitchFamily="34" charset="-122"/>
              </a:endParaRPr>
            </a:p>
          </p:txBody>
        </p:sp>
        <p:sp>
          <p:nvSpPr>
            <p:cNvPr id="33" name="矩形 4">
              <a:extLst>
                <a:ext uri="{FF2B5EF4-FFF2-40B4-BE49-F238E27FC236}">
                  <a16:creationId xmlns:a16="http://schemas.microsoft.com/office/drawing/2014/main" xmlns="" id="{350E4DD9-94FC-45A7-8BD3-1270A01EB8B2}"/>
                </a:ext>
              </a:extLst>
            </p:cNvPr>
            <p:cNvSpPr>
              <a:spLocks noChangeArrowheads="1"/>
            </p:cNvSpPr>
            <p:nvPr/>
          </p:nvSpPr>
          <p:spPr bwMode="auto">
            <a:xfrm>
              <a:off x="1719851" y="2612783"/>
              <a:ext cx="6474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C87E4C"/>
                  </a:solidFill>
                </a:rPr>
                <a:t>马克思主义给予我们观察当代世界的宏大视野</a:t>
              </a:r>
            </a:p>
          </p:txBody>
        </p:sp>
      </p:grpSp>
    </p:spTree>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967814CE-4E32-4400-8168-D85C984F797F}"/>
              </a:ext>
            </a:extLst>
          </p:cNvPr>
          <p:cNvGrpSpPr/>
          <p:nvPr/>
        </p:nvGrpSpPr>
        <p:grpSpPr>
          <a:xfrm>
            <a:off x="1006249" y="1074284"/>
            <a:ext cx="10010094" cy="5602286"/>
            <a:chOff x="1006249" y="1074285"/>
            <a:chExt cx="10010094" cy="1463602"/>
          </a:xfrm>
        </p:grpSpPr>
        <p:sp>
          <p:nvSpPr>
            <p:cNvPr id="9" name="PA-矩形 29">
              <a:extLst>
                <a:ext uri="{FF2B5EF4-FFF2-40B4-BE49-F238E27FC236}">
                  <a16:creationId xmlns:a16="http://schemas.microsoft.com/office/drawing/2014/main" xmlns="" id="{4AE872C1-A534-4EE6-927B-DE3C70C52999}"/>
                </a:ext>
              </a:extLst>
            </p:cNvPr>
            <p:cNvSpPr/>
            <p:nvPr>
              <p:custDataLst>
                <p:tags r:id="rId1"/>
              </p:custDataLst>
            </p:nvPr>
          </p:nvSpPr>
          <p:spPr>
            <a:xfrm>
              <a:off x="1006249" y="1313997"/>
              <a:ext cx="8515122" cy="1223890"/>
            </a:xfrm>
            <a:prstGeom prst="rect">
              <a:avLst/>
            </a:prstGeom>
            <a:noFill/>
            <a:ln w="12700" cap="flat" cmpd="sng" algn="ctr">
              <a:solidFill>
                <a:srgbClr val="C87E4C"/>
              </a:solidFill>
              <a:prstDash val="solid"/>
            </a:ln>
            <a:effectLst/>
          </p:spPr>
          <p:txBody>
            <a:bodyPr anchor="ctr"/>
            <a:lstStyle/>
            <a:p>
              <a:pPr algn="ctr" eaLnBrk="1" fontAlgn="auto" hangingPunct="1">
                <a:spcBef>
                  <a:spcPts val="0"/>
                </a:spcBef>
                <a:spcAft>
                  <a:spcPts val="0"/>
                </a:spcAft>
                <a:buFont typeface="Arial" panose="020B0604020202020204" pitchFamily="34" charset="0"/>
                <a:buNone/>
                <a:defRPr/>
              </a:pPr>
              <a:endParaRPr lang="zh-CN" altLang="en-US" kern="0">
                <a:solidFill>
                  <a:prstClr val="white"/>
                </a:solidFill>
                <a:latin typeface="Arial"/>
                <a:ea typeface="Microsoft YaHei"/>
              </a:endParaRPr>
            </a:p>
          </p:txBody>
        </p:sp>
        <p:sp>
          <p:nvSpPr>
            <p:cNvPr id="11" name="PA-矩形 19">
              <a:extLst>
                <a:ext uri="{FF2B5EF4-FFF2-40B4-BE49-F238E27FC236}">
                  <a16:creationId xmlns:a16="http://schemas.microsoft.com/office/drawing/2014/main" xmlns="" id="{5EE85EE7-BC1F-4F5D-9FBB-9645BACFDE92}"/>
                </a:ext>
              </a:extLst>
            </p:cNvPr>
            <p:cNvSpPr/>
            <p:nvPr>
              <p:custDataLst>
                <p:tags r:id="rId2"/>
              </p:custDataLst>
            </p:nvPr>
          </p:nvSpPr>
          <p:spPr>
            <a:xfrm>
              <a:off x="1176111" y="1074285"/>
              <a:ext cx="9840232" cy="1420812"/>
            </a:xfrm>
            <a:prstGeom prst="rect">
              <a:avLst/>
            </a:prstGeom>
            <a:solidFill>
              <a:srgbClr val="E6C46C"/>
            </a:solidFill>
            <a:ln w="25400" cap="flat" cmpd="sng" algn="ctr">
              <a:noFill/>
              <a:prstDash val="solid"/>
            </a:ln>
            <a:effectLst/>
          </p:spPr>
          <p:txBody>
            <a:bodyPr anchor="ctr"/>
            <a:lstStyle/>
            <a:p>
              <a:pPr algn="ctr" eaLnBrk="1" fontAlgn="auto" hangingPunct="1">
                <a:spcBef>
                  <a:spcPts val="0"/>
                </a:spcBef>
                <a:spcAft>
                  <a:spcPts val="0"/>
                </a:spcAft>
                <a:buFont typeface="Arial" panose="020B0604020202020204" pitchFamily="34" charset="0"/>
                <a:buNone/>
                <a:defRPr/>
              </a:pPr>
              <a:endParaRPr lang="zh-CN" altLang="en-US" kern="0">
                <a:solidFill>
                  <a:prstClr val="white"/>
                </a:solidFill>
                <a:latin typeface="Arial"/>
                <a:ea typeface="Microsoft YaHei"/>
              </a:endParaRPr>
            </a:p>
          </p:txBody>
        </p:sp>
      </p:grpSp>
      <p:sp>
        <p:nvSpPr>
          <p:cNvPr id="18" name="文本框 17">
            <a:extLst>
              <a:ext uri="{FF2B5EF4-FFF2-40B4-BE49-F238E27FC236}">
                <a16:creationId xmlns:a16="http://schemas.microsoft.com/office/drawing/2014/main" xmlns="" id="{03C71729-C5C9-4ED5-B80C-5727A7CFAD03}"/>
              </a:ext>
            </a:extLst>
          </p:cNvPr>
          <p:cNvSpPr txBox="1"/>
          <p:nvPr/>
        </p:nvSpPr>
        <p:spPr>
          <a:xfrm>
            <a:off x="70581" y="255047"/>
            <a:ext cx="7769053"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四、马克思主义的当代价值</a:t>
            </a:r>
          </a:p>
        </p:txBody>
      </p:sp>
      <p:grpSp>
        <p:nvGrpSpPr>
          <p:cNvPr id="2" name="组合 1">
            <a:extLst>
              <a:ext uri="{FF2B5EF4-FFF2-40B4-BE49-F238E27FC236}">
                <a16:creationId xmlns:a16="http://schemas.microsoft.com/office/drawing/2014/main" xmlns="" id="{BCC444D9-9077-48AC-9B77-2220DB43561D}"/>
              </a:ext>
            </a:extLst>
          </p:cNvPr>
          <p:cNvGrpSpPr/>
          <p:nvPr/>
        </p:nvGrpSpPr>
        <p:grpSpPr>
          <a:xfrm>
            <a:off x="1294238" y="1185057"/>
            <a:ext cx="9603525" cy="5199782"/>
            <a:chOff x="527446" y="1312902"/>
            <a:chExt cx="8297818" cy="4492813"/>
          </a:xfrm>
        </p:grpSpPr>
        <p:pic>
          <p:nvPicPr>
            <p:cNvPr id="3" name="图片 2">
              <a:extLst>
                <a:ext uri="{FF2B5EF4-FFF2-40B4-BE49-F238E27FC236}">
                  <a16:creationId xmlns:a16="http://schemas.microsoft.com/office/drawing/2014/main" xmlns="" id="{13D65C45-6E9D-4D7D-9AEF-C004C02CA63F}"/>
                </a:ext>
              </a:extLst>
            </p:cNvPr>
            <p:cNvPicPr>
              <a:picLocks noChangeAspect="1"/>
            </p:cNvPicPr>
            <p:nvPr/>
          </p:nvPicPr>
          <p:blipFill rotWithShape="1">
            <a:blip r:embed="rId4">
              <a:extLst>
                <a:ext uri="{28A0092B-C50C-407E-A947-70E740481C1C}">
                  <a14:useLocalDpi xmlns:a14="http://schemas.microsoft.com/office/drawing/2010/main" val="0"/>
                </a:ext>
              </a:extLst>
            </a:blip>
            <a:srcRect t="14117" b="3585"/>
            <a:stretch/>
          </p:blipFill>
          <p:spPr>
            <a:xfrm>
              <a:off x="6095999" y="1312902"/>
              <a:ext cx="2729265" cy="4492812"/>
            </a:xfrm>
            <a:prstGeom prst="rect">
              <a:avLst/>
            </a:prstGeom>
          </p:spPr>
        </p:pic>
        <p:pic>
          <p:nvPicPr>
            <p:cNvPr id="10" name="图片 9">
              <a:extLst>
                <a:ext uri="{FF2B5EF4-FFF2-40B4-BE49-F238E27FC236}">
                  <a16:creationId xmlns:a16="http://schemas.microsoft.com/office/drawing/2014/main" xmlns="" id="{B6687D9B-C596-4002-8B11-A94D9CFD17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8232"/>
            <a:stretch/>
          </p:blipFill>
          <p:spPr>
            <a:xfrm>
              <a:off x="527446" y="1312902"/>
              <a:ext cx="2753916" cy="4492812"/>
            </a:xfrm>
            <a:prstGeom prst="rect">
              <a:avLst/>
            </a:prstGeom>
          </p:spPr>
        </p:pic>
        <p:pic>
          <p:nvPicPr>
            <p:cNvPr id="12" name="图片 11">
              <a:extLst>
                <a:ext uri="{FF2B5EF4-FFF2-40B4-BE49-F238E27FC236}">
                  <a16:creationId xmlns:a16="http://schemas.microsoft.com/office/drawing/2014/main" xmlns="" id="{A9ABADFA-EA53-46DC-BB4B-3D55F30541C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7657"/>
            <a:stretch/>
          </p:blipFill>
          <p:spPr>
            <a:xfrm>
              <a:off x="3359079" y="1312903"/>
              <a:ext cx="2659203" cy="4492812"/>
            </a:xfrm>
            <a:prstGeom prst="rect">
              <a:avLst/>
            </a:prstGeom>
          </p:spPr>
        </p:pic>
      </p:grpSp>
    </p:spTree>
    <p:extLst>
      <p:ext uri="{BB962C8B-B14F-4D97-AF65-F5344CB8AC3E}">
        <p14:creationId xmlns:p14="http://schemas.microsoft.com/office/powerpoint/2010/main" val="321217267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xmlns="" id="{790BEF20-B329-E741-940E-928BCD896A90}"/>
              </a:ext>
            </a:extLst>
          </p:cNvPr>
          <p:cNvSpPr txBox="1"/>
          <p:nvPr/>
        </p:nvSpPr>
        <p:spPr>
          <a:xfrm>
            <a:off x="514123" y="539693"/>
            <a:ext cx="5152385"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000" b="1" i="0" u="none" strike="noStrike" kern="1200" cap="none" spc="0" normalizeH="0" baseline="0" noProof="0" dirty="0">
                <a:ln>
                  <a:noFill/>
                </a:ln>
                <a:solidFill>
                  <a:srgbClr val="995A2F"/>
                </a:solidFill>
                <a:effectLst/>
                <a:uLnTx/>
                <a:uFillTx/>
                <a:latin typeface="Microsoft YaHei"/>
                <a:ea typeface="Microsoft YaHei"/>
                <a:cs typeface="+mn-cs"/>
              </a:rPr>
              <a:t>国外思想政治教育模式分析</a:t>
            </a:r>
          </a:p>
        </p:txBody>
      </p:sp>
      <p:grpSp>
        <p:nvGrpSpPr>
          <p:cNvPr id="32" name="组合 31">
            <a:extLst>
              <a:ext uri="{FF2B5EF4-FFF2-40B4-BE49-F238E27FC236}">
                <a16:creationId xmlns:a16="http://schemas.microsoft.com/office/drawing/2014/main" xmlns="" id="{B1ECD434-D97E-491D-905D-2EA1B33C48C6}"/>
              </a:ext>
            </a:extLst>
          </p:cNvPr>
          <p:cNvGrpSpPr/>
          <p:nvPr/>
        </p:nvGrpSpPr>
        <p:grpSpPr>
          <a:xfrm>
            <a:off x="1538816" y="1668320"/>
            <a:ext cx="4127692" cy="516845"/>
            <a:chOff x="4157326" y="2429811"/>
            <a:chExt cx="4127692" cy="516845"/>
          </a:xfrm>
        </p:grpSpPr>
        <p:sp>
          <p:nvSpPr>
            <p:cNvPr id="34" name="圆角矩形 23">
              <a:extLst>
                <a:ext uri="{FF2B5EF4-FFF2-40B4-BE49-F238E27FC236}">
                  <a16:creationId xmlns:a16="http://schemas.microsoft.com/office/drawing/2014/main" xmlns="" id="{FAED04F2-6AEF-4B91-85A9-A67FCC115A81}"/>
                </a:ext>
              </a:extLst>
            </p:cNvPr>
            <p:cNvSpPr/>
            <p:nvPr/>
          </p:nvSpPr>
          <p:spPr>
            <a:xfrm>
              <a:off x="4157327" y="2429811"/>
              <a:ext cx="4127691" cy="516845"/>
            </a:xfrm>
            <a:prstGeom prst="roundRect">
              <a:avLst>
                <a:gd name="adj" fmla="val 46354"/>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圆角矩形 24">
              <a:extLst>
                <a:ext uri="{FF2B5EF4-FFF2-40B4-BE49-F238E27FC236}">
                  <a16:creationId xmlns:a16="http://schemas.microsoft.com/office/drawing/2014/main" xmlns="" id="{6E0378A0-F362-4295-8DE8-0A13B71F6F53}"/>
                </a:ext>
              </a:extLst>
            </p:cNvPr>
            <p:cNvSpPr/>
            <p:nvPr/>
          </p:nvSpPr>
          <p:spPr>
            <a:xfrm>
              <a:off x="4157326" y="2429811"/>
              <a:ext cx="1573437" cy="516845"/>
            </a:xfrm>
            <a:prstGeom prst="roundRect">
              <a:avLst>
                <a:gd name="adj" fmla="val 46354"/>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mn-ea"/>
                </a:rPr>
                <a:t>新加坡</a:t>
              </a:r>
            </a:p>
          </p:txBody>
        </p:sp>
        <p:sp>
          <p:nvSpPr>
            <p:cNvPr id="36" name="文本框 35">
              <a:extLst>
                <a:ext uri="{FF2B5EF4-FFF2-40B4-BE49-F238E27FC236}">
                  <a16:creationId xmlns:a16="http://schemas.microsoft.com/office/drawing/2014/main" xmlns="" id="{EDF9C1F6-B798-4515-B17A-25665722CF0E}"/>
                </a:ext>
              </a:extLst>
            </p:cNvPr>
            <p:cNvSpPr txBox="1"/>
            <p:nvPr/>
          </p:nvSpPr>
          <p:spPr>
            <a:xfrm>
              <a:off x="5819825" y="2459220"/>
              <a:ext cx="2423628" cy="461665"/>
            </a:xfrm>
            <a:prstGeom prst="rect">
              <a:avLst/>
            </a:prstGeom>
            <a:noFill/>
          </p:spPr>
          <p:txBody>
            <a:bodyPr wrap="square" rtlCol="0">
              <a:spAutoFit/>
            </a:bodyPr>
            <a:lstStyle/>
            <a:p>
              <a:r>
                <a:rPr lang="zh-CN" altLang="en-US" sz="2400" dirty="0">
                  <a:solidFill>
                    <a:srgbClr val="B26A37"/>
                  </a:solidFill>
                  <a:latin typeface="+mn-ea"/>
                  <a:ea typeface="+mn-ea"/>
                </a:rPr>
                <a:t>是一个移民国家</a:t>
              </a:r>
            </a:p>
          </p:txBody>
        </p:sp>
      </p:grpSp>
      <p:sp>
        <p:nvSpPr>
          <p:cNvPr id="37" name="箭头: V 形 36">
            <a:extLst>
              <a:ext uri="{FF2B5EF4-FFF2-40B4-BE49-F238E27FC236}">
                <a16:creationId xmlns:a16="http://schemas.microsoft.com/office/drawing/2014/main" xmlns="" id="{5FE96C06-ECD5-4236-9F66-50CC3730E68C}"/>
              </a:ext>
            </a:extLst>
          </p:cNvPr>
          <p:cNvSpPr/>
          <p:nvPr/>
        </p:nvSpPr>
        <p:spPr>
          <a:xfrm rot="5400000">
            <a:off x="3421687" y="2287188"/>
            <a:ext cx="361950" cy="369332"/>
          </a:xfrm>
          <a:prstGeom prst="chevron">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n-ea"/>
              <a:sym typeface="inpin heiti" panose="00000500000000000000" pitchFamily="2" charset="-122"/>
            </a:endParaRPr>
          </a:p>
        </p:txBody>
      </p:sp>
      <p:sp>
        <p:nvSpPr>
          <p:cNvPr id="39" name="文本框 2">
            <a:extLst>
              <a:ext uri="{FF2B5EF4-FFF2-40B4-BE49-F238E27FC236}">
                <a16:creationId xmlns:a16="http://schemas.microsoft.com/office/drawing/2014/main" xmlns="" id="{6A878A51-9915-4C00-9B6B-43F7B462A721}"/>
              </a:ext>
            </a:extLst>
          </p:cNvPr>
          <p:cNvSpPr txBox="1">
            <a:spLocks noChangeArrowheads="1"/>
          </p:cNvSpPr>
          <p:nvPr/>
        </p:nvSpPr>
        <p:spPr bwMode="auto">
          <a:xfrm>
            <a:off x="1269741" y="5666470"/>
            <a:ext cx="96525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R="0" lvl="0" indent="0" algn="ctr" defTabSz="914400" rtl="0" eaLnBrk="1" fontAlgn="base" latinLnBrk="0" hangingPunct="1">
              <a:lnSpc>
                <a:spcPct val="10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新加坡大力弘扬东方传统价值观特别是</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中国古代的儒家传统文化</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40" name="文本框 2">
            <a:extLst>
              <a:ext uri="{FF2B5EF4-FFF2-40B4-BE49-F238E27FC236}">
                <a16:creationId xmlns:a16="http://schemas.microsoft.com/office/drawing/2014/main" xmlns="" id="{5B754F8F-3554-4849-B1E7-4CC002414270}"/>
              </a:ext>
            </a:extLst>
          </p:cNvPr>
          <p:cNvSpPr txBox="1">
            <a:spLocks noChangeArrowheads="1"/>
          </p:cNvSpPr>
          <p:nvPr/>
        </p:nvSpPr>
        <p:spPr bwMode="auto">
          <a:xfrm>
            <a:off x="1370637" y="2652829"/>
            <a:ext cx="4464050"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54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新加坡政府把价值观念提升为国家意识，并在学校、工作场所和家庭中进行教导，使它们成为新加坡人的生活指南。</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1" name="Picture 2">
            <a:extLst>
              <a:ext uri="{FF2B5EF4-FFF2-40B4-BE49-F238E27FC236}">
                <a16:creationId xmlns:a16="http://schemas.microsoft.com/office/drawing/2014/main" xmlns="" id="{A84002C9-99C5-415E-B3C3-6ED73E764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525494" y="2159394"/>
            <a:ext cx="4127690" cy="281647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cxnSp>
        <p:nvCxnSpPr>
          <p:cNvPr id="42" name="直接连接符 41">
            <a:extLst>
              <a:ext uri="{FF2B5EF4-FFF2-40B4-BE49-F238E27FC236}">
                <a16:creationId xmlns:a16="http://schemas.microsoft.com/office/drawing/2014/main" xmlns="" id="{78D4F749-3FE4-4E33-B36A-E183F20D7C95}"/>
              </a:ext>
            </a:extLst>
          </p:cNvPr>
          <p:cNvCxnSpPr>
            <a:cxnSpLocks/>
          </p:cNvCxnSpPr>
          <p:nvPr/>
        </p:nvCxnSpPr>
        <p:spPr bwMode="auto">
          <a:xfrm>
            <a:off x="1538816" y="6203500"/>
            <a:ext cx="9115329" cy="0"/>
          </a:xfrm>
          <a:prstGeom prst="line">
            <a:avLst/>
          </a:prstGeom>
          <a:ln w="12700">
            <a:solidFill>
              <a:srgbClr val="B26A37"/>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78968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8615" name="文本框 2">
            <a:extLst>
              <a:ext uri="{FF2B5EF4-FFF2-40B4-BE49-F238E27FC236}">
                <a16:creationId xmlns:a16="http://schemas.microsoft.com/office/drawing/2014/main" xmlns="" id="{A6F19FDC-85F3-4D92-A284-CB3B3D576959}"/>
              </a:ext>
            </a:extLst>
          </p:cNvPr>
          <p:cNvSpPr txBox="1">
            <a:spLocks noChangeArrowheads="1"/>
          </p:cNvSpPr>
          <p:nvPr/>
        </p:nvSpPr>
        <p:spPr bwMode="auto">
          <a:xfrm>
            <a:off x="5927746" y="2701865"/>
            <a:ext cx="5353050" cy="278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我们看世界，不能被乱花迷眼，也不能被浮云遮眼，而要端起历史规律的望远镜去细心观望。</a:t>
            </a:r>
          </a:p>
          <a:p>
            <a:pPr lvl="0" algn="r" eaLnBrk="1" hangingPunct="1">
              <a:lnSpc>
                <a:spcPct val="120000"/>
              </a:lnSpc>
              <a:spcBef>
                <a:spcPts val="1400"/>
              </a:spcBef>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en-US" altLang="zh-CN" sz="2400" b="1" dirty="0">
                <a:solidFill>
                  <a:prstClr val="black"/>
                </a:solidFill>
                <a:latin typeface="微软雅黑" panose="020B0503020204020204" pitchFamily="34" charset="-122"/>
              </a:rPr>
              <a:t>2014</a:t>
            </a:r>
            <a:r>
              <a:rPr lang="zh-CN" altLang="en-US" sz="2400" b="1" dirty="0">
                <a:solidFill>
                  <a:prstClr val="black"/>
                </a:solidFill>
                <a:latin typeface="微软雅黑" panose="020B0503020204020204" pitchFamily="34" charset="-122"/>
              </a:rPr>
              <a:t>年</a:t>
            </a:r>
            <a:r>
              <a:rPr lang="en-US" altLang="zh-CN" sz="2400" b="1" dirty="0">
                <a:solidFill>
                  <a:prstClr val="black"/>
                </a:solidFill>
                <a:latin typeface="微软雅黑" panose="020B0503020204020204" pitchFamily="34" charset="-122"/>
              </a:rPr>
              <a:t>11</a:t>
            </a:r>
            <a:r>
              <a:rPr lang="zh-CN" altLang="en-US" sz="2400" b="1" dirty="0">
                <a:solidFill>
                  <a:prstClr val="black"/>
                </a:solidFill>
                <a:latin typeface="微软雅黑" panose="020B0503020204020204" pitchFamily="34" charset="-122"/>
              </a:rPr>
              <a:t>月，习近平总书记在中央外事工作会议上的讲话</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圆角矩形 4">
            <a:extLst>
              <a:ext uri="{FF2B5EF4-FFF2-40B4-BE49-F238E27FC236}">
                <a16:creationId xmlns:a16="http://schemas.microsoft.com/office/drawing/2014/main" xmlns="" id="{9FD7947F-28E6-4310-B508-FA5B0770BDAF}"/>
              </a:ext>
            </a:extLst>
          </p:cNvPr>
          <p:cNvSpPr/>
          <p:nvPr/>
        </p:nvSpPr>
        <p:spPr bwMode="auto">
          <a:xfrm>
            <a:off x="3214792" y="2563318"/>
            <a:ext cx="8340725" cy="3010395"/>
          </a:xfrm>
          <a:prstGeom prst="roundRect">
            <a:avLst>
              <a:gd name="adj" fmla="val 0"/>
            </a:avLst>
          </a:prstGeom>
          <a:noFill/>
          <a:ln w="28575" cap="flat" cmpd="sng" algn="ctr">
            <a:solidFill>
              <a:srgbClr val="995A2F"/>
            </a:solidFill>
            <a:prstDash val="sysDash"/>
            <a:miter lim="800000"/>
          </a:ln>
          <a:effectLst/>
        </p:spPr>
        <p:txBody>
          <a:bodyPr lIns="91430" tIns="45716" rIns="91430" bIns="45716" anchor="ctr"/>
          <a:lstStyle>
            <a:lvl1pPr eaLnBrk="0" hangingPunct="0">
              <a:tabLst>
                <a:tab pos="136525" algn="l"/>
              </a:tabLst>
              <a:defRPr>
                <a:solidFill>
                  <a:schemeClr val="tx1"/>
                </a:solidFill>
                <a:latin typeface="Arial" panose="020B0604020202020204" pitchFamily="34" charset="0"/>
                <a:ea typeface="微软雅黑" panose="020B0503020204020204" pitchFamily="34" charset="-122"/>
              </a:defRPr>
            </a:lvl1pPr>
            <a:lvl2pPr eaLnBrk="0" hangingPunct="0">
              <a:tabLst>
                <a:tab pos="136525" algn="l"/>
              </a:tabLst>
              <a:defRPr>
                <a:solidFill>
                  <a:schemeClr val="tx1"/>
                </a:solidFill>
                <a:latin typeface="Arial" panose="020B0604020202020204" pitchFamily="34" charset="0"/>
                <a:ea typeface="微软雅黑" panose="020B0503020204020204" pitchFamily="34" charset="-122"/>
              </a:defRPr>
            </a:lvl2pPr>
            <a:lvl3pPr eaLnBrk="0" hangingPunct="0">
              <a:tabLst>
                <a:tab pos="136525" algn="l"/>
              </a:tabLst>
              <a:defRPr>
                <a:solidFill>
                  <a:schemeClr val="tx1"/>
                </a:solidFill>
                <a:latin typeface="Arial" panose="020B0604020202020204" pitchFamily="34" charset="0"/>
                <a:ea typeface="微软雅黑" panose="020B0503020204020204" pitchFamily="34" charset="-122"/>
              </a:defRPr>
            </a:lvl3pPr>
            <a:lvl4pPr eaLnBrk="0" hangingPunct="0">
              <a:tabLst>
                <a:tab pos="136525" algn="l"/>
              </a:tabLst>
              <a:defRPr>
                <a:solidFill>
                  <a:schemeClr val="tx1"/>
                </a:solidFill>
                <a:latin typeface="Arial" panose="020B0604020202020204" pitchFamily="34" charset="0"/>
                <a:ea typeface="微软雅黑" panose="020B0503020204020204" pitchFamily="34" charset="-122"/>
              </a:defRPr>
            </a:lvl4pPr>
            <a:lvl5pPr eaLnBrk="0" hangingPunct="0">
              <a:tabLst>
                <a:tab pos="136525" algn="l"/>
              </a:tabLst>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anose="05000000000000000000" pitchFamily="2" charset="2"/>
              <a:buChar char="n"/>
              <a:tabLst>
                <a:tab pos="136525" algn="l"/>
              </a:tabLst>
              <a:defRPr/>
            </a:pPr>
            <a:endPar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xmlns="" id="{77AAACAA-E543-48D2-91C0-DD74AE0ED9A3}"/>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四、马克思主义的当代价值</a:t>
            </a:r>
          </a:p>
        </p:txBody>
      </p:sp>
      <p:grpSp>
        <p:nvGrpSpPr>
          <p:cNvPr id="16" name="组合 15">
            <a:extLst>
              <a:ext uri="{FF2B5EF4-FFF2-40B4-BE49-F238E27FC236}">
                <a16:creationId xmlns:a16="http://schemas.microsoft.com/office/drawing/2014/main" xmlns="" id="{6A51C837-D82C-480F-9105-86ED5CDB263C}"/>
              </a:ext>
            </a:extLst>
          </p:cNvPr>
          <p:cNvGrpSpPr/>
          <p:nvPr/>
        </p:nvGrpSpPr>
        <p:grpSpPr>
          <a:xfrm>
            <a:off x="613568" y="1336150"/>
            <a:ext cx="7580556" cy="490002"/>
            <a:chOff x="613568" y="2584446"/>
            <a:chExt cx="7580556" cy="490002"/>
          </a:xfrm>
        </p:grpSpPr>
        <p:grpSp>
          <p:nvGrpSpPr>
            <p:cNvPr id="17" name="组合 16">
              <a:extLst>
                <a:ext uri="{FF2B5EF4-FFF2-40B4-BE49-F238E27FC236}">
                  <a16:creationId xmlns:a16="http://schemas.microsoft.com/office/drawing/2014/main" xmlns="" id="{87EA0082-0E95-406B-BF73-CDB0EE71E87D}"/>
                </a:ext>
              </a:extLst>
            </p:cNvPr>
            <p:cNvGrpSpPr/>
            <p:nvPr/>
          </p:nvGrpSpPr>
          <p:grpSpPr>
            <a:xfrm>
              <a:off x="613568" y="2584446"/>
              <a:ext cx="452442" cy="452442"/>
              <a:chOff x="613568" y="2584446"/>
              <a:chExt cx="452442" cy="452442"/>
            </a:xfrm>
          </p:grpSpPr>
          <p:sp>
            <p:nvSpPr>
              <p:cNvPr id="21" name="椭圆 20">
                <a:extLst>
                  <a:ext uri="{FF2B5EF4-FFF2-40B4-BE49-F238E27FC236}">
                    <a16:creationId xmlns:a16="http://schemas.microsoft.com/office/drawing/2014/main" xmlns="" id="{614DA1B1-0628-4AD3-827C-7B62997F75D1}"/>
                  </a:ext>
                </a:extLst>
              </p:cNvPr>
              <p:cNvSpPr/>
              <p:nvPr/>
            </p:nvSpPr>
            <p:spPr>
              <a:xfrm>
                <a:off x="613568" y="2584446"/>
                <a:ext cx="452442" cy="452442"/>
              </a:xfrm>
              <a:prstGeom prst="ellipse">
                <a:avLst/>
              </a:prstGeom>
              <a:noFill/>
              <a:ln w="158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2B6C18"/>
                  </a:solidFill>
                  <a:latin typeface="微软雅黑" panose="020B0503020204020204" pitchFamily="34" charset="-122"/>
                  <a:ea typeface="微软雅黑" panose="020B0503020204020204" pitchFamily="34" charset="-122"/>
                </a:endParaRPr>
              </a:p>
            </p:txBody>
          </p:sp>
          <p:grpSp>
            <p:nvGrpSpPr>
              <p:cNvPr id="22" name="组合 111">
                <a:extLst>
                  <a:ext uri="{FF2B5EF4-FFF2-40B4-BE49-F238E27FC236}">
                    <a16:creationId xmlns:a16="http://schemas.microsoft.com/office/drawing/2014/main" xmlns="" id="{963EB24B-4D10-4A73-82DD-112568ECEA01}"/>
                  </a:ext>
                </a:extLst>
              </p:cNvPr>
              <p:cNvGrpSpPr>
                <a:grpSpLocks/>
              </p:cNvGrpSpPr>
              <p:nvPr/>
            </p:nvGrpSpPr>
            <p:grpSpPr bwMode="auto">
              <a:xfrm>
                <a:off x="730572" y="2691156"/>
                <a:ext cx="218434" cy="239022"/>
                <a:chOff x="247650" y="1957388"/>
                <a:chExt cx="993776" cy="1087438"/>
              </a:xfrm>
            </p:grpSpPr>
            <p:sp>
              <p:nvSpPr>
                <p:cNvPr id="23" name="Freeform 112">
                  <a:extLst>
                    <a:ext uri="{FF2B5EF4-FFF2-40B4-BE49-F238E27FC236}">
                      <a16:creationId xmlns:a16="http://schemas.microsoft.com/office/drawing/2014/main" xmlns="" id="{D0EE8B6B-CB86-4CC9-A9FF-DABF4F2B85BE}"/>
                    </a:ext>
                  </a:extLst>
                </p:cNvPr>
                <p:cNvSpPr>
                  <a:spLocks/>
                </p:cNvSpPr>
                <p:nvPr/>
              </p:nvSpPr>
              <p:spPr bwMode="auto">
                <a:xfrm>
                  <a:off x="247650" y="1957388"/>
                  <a:ext cx="914400" cy="1087438"/>
                </a:xfrm>
                <a:custGeom>
                  <a:avLst/>
                  <a:gdLst>
                    <a:gd name="T0" fmla="*/ 914400 w 244"/>
                    <a:gd name="T1" fmla="*/ 993693 h 290"/>
                    <a:gd name="T2" fmla="*/ 820711 w 244"/>
                    <a:gd name="T3" fmla="*/ 1087438 h 290"/>
                    <a:gd name="T4" fmla="*/ 97436 w 244"/>
                    <a:gd name="T5" fmla="*/ 1087438 h 290"/>
                    <a:gd name="T6" fmla="*/ 0 w 244"/>
                    <a:gd name="T7" fmla="*/ 993693 h 290"/>
                    <a:gd name="T8" fmla="*/ 0 w 244"/>
                    <a:gd name="T9" fmla="*/ 93745 h 290"/>
                    <a:gd name="T10" fmla="*/ 97436 w 244"/>
                    <a:gd name="T11" fmla="*/ 0 h 290"/>
                    <a:gd name="T12" fmla="*/ 820711 w 244"/>
                    <a:gd name="T13" fmla="*/ 0 h 290"/>
                    <a:gd name="T14" fmla="*/ 914400 w 244"/>
                    <a:gd name="T15" fmla="*/ 93745 h 290"/>
                    <a:gd name="T16" fmla="*/ 914400 w 244"/>
                    <a:gd name="T17" fmla="*/ 993693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290">
                      <a:moveTo>
                        <a:pt x="244" y="265"/>
                      </a:moveTo>
                      <a:cubicBezTo>
                        <a:pt x="244" y="279"/>
                        <a:pt x="233" y="290"/>
                        <a:pt x="219" y="290"/>
                      </a:cubicBezTo>
                      <a:cubicBezTo>
                        <a:pt x="26" y="290"/>
                        <a:pt x="26" y="290"/>
                        <a:pt x="26" y="290"/>
                      </a:cubicBezTo>
                      <a:cubicBezTo>
                        <a:pt x="12" y="290"/>
                        <a:pt x="0" y="279"/>
                        <a:pt x="0" y="265"/>
                      </a:cubicBezTo>
                      <a:cubicBezTo>
                        <a:pt x="0" y="25"/>
                        <a:pt x="0" y="25"/>
                        <a:pt x="0" y="25"/>
                      </a:cubicBezTo>
                      <a:cubicBezTo>
                        <a:pt x="0" y="11"/>
                        <a:pt x="12" y="0"/>
                        <a:pt x="26" y="0"/>
                      </a:cubicBezTo>
                      <a:cubicBezTo>
                        <a:pt x="219" y="0"/>
                        <a:pt x="219" y="0"/>
                        <a:pt x="219" y="0"/>
                      </a:cubicBezTo>
                      <a:cubicBezTo>
                        <a:pt x="233" y="0"/>
                        <a:pt x="244" y="11"/>
                        <a:pt x="244" y="25"/>
                      </a:cubicBezTo>
                      <a:lnTo>
                        <a:pt x="244" y="265"/>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4" name="Freeform 113">
                  <a:extLst>
                    <a:ext uri="{FF2B5EF4-FFF2-40B4-BE49-F238E27FC236}">
                      <a16:creationId xmlns:a16="http://schemas.microsoft.com/office/drawing/2014/main" xmlns="" id="{DA1DA61F-02AE-442A-9482-2AE0FC158654}"/>
                    </a:ext>
                  </a:extLst>
                </p:cNvPr>
                <p:cNvSpPr>
                  <a:spLocks/>
                </p:cNvSpPr>
                <p:nvPr/>
              </p:nvSpPr>
              <p:spPr bwMode="auto">
                <a:xfrm>
                  <a:off x="366713" y="2076451"/>
                  <a:ext cx="676275" cy="850900"/>
                </a:xfrm>
                <a:custGeom>
                  <a:avLst/>
                  <a:gdLst>
                    <a:gd name="T0" fmla="*/ 676275 w 426"/>
                    <a:gd name="T1" fmla="*/ 850900 h 536"/>
                    <a:gd name="T2" fmla="*/ 0 w 426"/>
                    <a:gd name="T3" fmla="*/ 850900 h 536"/>
                    <a:gd name="T4" fmla="*/ 0 w 426"/>
                    <a:gd name="T5" fmla="*/ 0 h 536"/>
                    <a:gd name="T6" fmla="*/ 676275 w 426"/>
                    <a:gd name="T7" fmla="*/ 0 h 536"/>
                    <a:gd name="T8" fmla="*/ 676275 w 426"/>
                    <a:gd name="T9" fmla="*/ 850900 h 536"/>
                    <a:gd name="T10" fmla="*/ 676275 w 426"/>
                    <a:gd name="T11" fmla="*/ 850900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536">
                      <a:moveTo>
                        <a:pt x="426" y="536"/>
                      </a:moveTo>
                      <a:lnTo>
                        <a:pt x="0" y="536"/>
                      </a:lnTo>
                      <a:lnTo>
                        <a:pt x="0" y="0"/>
                      </a:lnTo>
                      <a:lnTo>
                        <a:pt x="426" y="0"/>
                      </a:lnTo>
                      <a:lnTo>
                        <a:pt x="426" y="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5" name="Oval 114">
                  <a:extLst>
                    <a:ext uri="{FF2B5EF4-FFF2-40B4-BE49-F238E27FC236}">
                      <a16:creationId xmlns:a16="http://schemas.microsoft.com/office/drawing/2014/main" xmlns="" id="{63695875-248A-4A41-A431-474D57DEFAE2}"/>
                    </a:ext>
                  </a:extLst>
                </p:cNvPr>
                <p:cNvSpPr>
                  <a:spLocks noChangeArrowheads="1"/>
                </p:cNvSpPr>
                <p:nvPr/>
              </p:nvSpPr>
              <p:spPr bwMode="auto">
                <a:xfrm>
                  <a:off x="407988" y="2152651"/>
                  <a:ext cx="82550" cy="82550"/>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6" name="Rectangle 115">
                  <a:extLst>
                    <a:ext uri="{FF2B5EF4-FFF2-40B4-BE49-F238E27FC236}">
                      <a16:creationId xmlns:a16="http://schemas.microsoft.com/office/drawing/2014/main" xmlns="" id="{9AEBBA4B-A72E-4343-B7DE-289815056E94}"/>
                    </a:ext>
                  </a:extLst>
                </p:cNvPr>
                <p:cNvSpPr>
                  <a:spLocks noChangeArrowheads="1"/>
                </p:cNvSpPr>
                <p:nvPr/>
              </p:nvSpPr>
              <p:spPr bwMode="auto">
                <a:xfrm>
                  <a:off x="550863" y="2170113"/>
                  <a:ext cx="454025" cy="460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9" name="Oval 116">
                  <a:extLst>
                    <a:ext uri="{FF2B5EF4-FFF2-40B4-BE49-F238E27FC236}">
                      <a16:creationId xmlns:a16="http://schemas.microsoft.com/office/drawing/2014/main" xmlns="" id="{691D4BE0-2C95-4727-BB85-2F00450F6BED}"/>
                    </a:ext>
                  </a:extLst>
                </p:cNvPr>
                <p:cNvSpPr>
                  <a:spLocks noChangeArrowheads="1"/>
                </p:cNvSpPr>
                <p:nvPr/>
              </p:nvSpPr>
              <p:spPr bwMode="auto">
                <a:xfrm>
                  <a:off x="407988" y="2305051"/>
                  <a:ext cx="82550" cy="8731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0" name="Rectangle 117">
                  <a:extLst>
                    <a:ext uri="{FF2B5EF4-FFF2-40B4-BE49-F238E27FC236}">
                      <a16:creationId xmlns:a16="http://schemas.microsoft.com/office/drawing/2014/main" xmlns="" id="{12A3E271-B94F-47D3-947E-EC5F1E34FE18}"/>
                    </a:ext>
                  </a:extLst>
                </p:cNvPr>
                <p:cNvSpPr>
                  <a:spLocks noChangeArrowheads="1"/>
                </p:cNvSpPr>
                <p:nvPr/>
              </p:nvSpPr>
              <p:spPr bwMode="auto">
                <a:xfrm>
                  <a:off x="550863" y="2324101"/>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1" name="Oval 118">
                  <a:extLst>
                    <a:ext uri="{FF2B5EF4-FFF2-40B4-BE49-F238E27FC236}">
                      <a16:creationId xmlns:a16="http://schemas.microsoft.com/office/drawing/2014/main" xmlns="" id="{C965043A-164A-48E0-9C82-E1CA1D31587C}"/>
                    </a:ext>
                  </a:extLst>
                </p:cNvPr>
                <p:cNvSpPr>
                  <a:spLocks noChangeArrowheads="1"/>
                </p:cNvSpPr>
                <p:nvPr/>
              </p:nvSpPr>
              <p:spPr bwMode="auto">
                <a:xfrm>
                  <a:off x="407988" y="2463801"/>
                  <a:ext cx="82550" cy="8096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2" name="Rectangle 119">
                  <a:extLst>
                    <a:ext uri="{FF2B5EF4-FFF2-40B4-BE49-F238E27FC236}">
                      <a16:creationId xmlns:a16="http://schemas.microsoft.com/office/drawing/2014/main" xmlns="" id="{5E8BE509-67F9-4E34-A986-6B0A759E4A9A}"/>
                    </a:ext>
                  </a:extLst>
                </p:cNvPr>
                <p:cNvSpPr>
                  <a:spLocks noChangeArrowheads="1"/>
                </p:cNvSpPr>
                <p:nvPr/>
              </p:nvSpPr>
              <p:spPr bwMode="auto">
                <a:xfrm>
                  <a:off x="550863" y="2478088"/>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3" name="Freeform 120">
                  <a:extLst>
                    <a:ext uri="{FF2B5EF4-FFF2-40B4-BE49-F238E27FC236}">
                      <a16:creationId xmlns:a16="http://schemas.microsoft.com/office/drawing/2014/main" xmlns="" id="{C46A6AC7-9DF3-4BA7-985E-F9CB065E04BD}"/>
                    </a:ext>
                  </a:extLst>
                </p:cNvPr>
                <p:cNvSpPr>
                  <a:spLocks/>
                </p:cNvSpPr>
                <p:nvPr/>
              </p:nvSpPr>
              <p:spPr bwMode="auto">
                <a:xfrm>
                  <a:off x="442913" y="2582863"/>
                  <a:ext cx="798513" cy="285750"/>
                </a:xfrm>
                <a:custGeom>
                  <a:avLst/>
                  <a:gdLst>
                    <a:gd name="T0" fmla="*/ 798513 w 503"/>
                    <a:gd name="T1" fmla="*/ 285750 h 180"/>
                    <a:gd name="T2" fmla="*/ 258763 w 503"/>
                    <a:gd name="T3" fmla="*/ 285750 h 180"/>
                    <a:gd name="T4" fmla="*/ 0 w 503"/>
                    <a:gd name="T5" fmla="*/ 146050 h 180"/>
                    <a:gd name="T6" fmla="*/ 258763 w 503"/>
                    <a:gd name="T7" fmla="*/ 0 h 180"/>
                    <a:gd name="T8" fmla="*/ 798513 w 503"/>
                    <a:gd name="T9" fmla="*/ 0 h 180"/>
                    <a:gd name="T10" fmla="*/ 798513 w 503"/>
                    <a:gd name="T11" fmla="*/ 28575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3" h="180">
                      <a:moveTo>
                        <a:pt x="503" y="180"/>
                      </a:moveTo>
                      <a:lnTo>
                        <a:pt x="163" y="180"/>
                      </a:lnTo>
                      <a:lnTo>
                        <a:pt x="0" y="92"/>
                      </a:lnTo>
                      <a:lnTo>
                        <a:pt x="163" y="0"/>
                      </a:lnTo>
                      <a:lnTo>
                        <a:pt x="503" y="0"/>
                      </a:lnTo>
                      <a:lnTo>
                        <a:pt x="503" y="18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4" name="Freeform 121">
                  <a:extLst>
                    <a:ext uri="{FF2B5EF4-FFF2-40B4-BE49-F238E27FC236}">
                      <a16:creationId xmlns:a16="http://schemas.microsoft.com/office/drawing/2014/main" xmlns="" id="{AE0175C7-83B2-4325-AE91-19D56843B7C1}"/>
                    </a:ext>
                  </a:extLst>
                </p:cNvPr>
                <p:cNvSpPr>
                  <a:spLocks/>
                </p:cNvSpPr>
                <p:nvPr/>
              </p:nvSpPr>
              <p:spPr bwMode="auto">
                <a:xfrm>
                  <a:off x="547688" y="2582863"/>
                  <a:ext cx="149225" cy="285750"/>
                </a:xfrm>
                <a:custGeom>
                  <a:avLst/>
                  <a:gdLst>
                    <a:gd name="T0" fmla="*/ 0 w 94"/>
                    <a:gd name="T1" fmla="*/ 203200 h 180"/>
                    <a:gd name="T2" fmla="*/ 149225 w 94"/>
                    <a:gd name="T3" fmla="*/ 285750 h 180"/>
                    <a:gd name="T4" fmla="*/ 149225 w 94"/>
                    <a:gd name="T5" fmla="*/ 0 h 180"/>
                    <a:gd name="T6" fmla="*/ 0 w 94"/>
                    <a:gd name="T7" fmla="*/ 85725 h 180"/>
                    <a:gd name="T8" fmla="*/ 0 w 94"/>
                    <a:gd name="T9" fmla="*/ 20320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80">
                      <a:moveTo>
                        <a:pt x="0" y="128"/>
                      </a:moveTo>
                      <a:lnTo>
                        <a:pt x="94" y="180"/>
                      </a:lnTo>
                      <a:lnTo>
                        <a:pt x="94" y="0"/>
                      </a:lnTo>
                      <a:lnTo>
                        <a:pt x="0" y="54"/>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5" name="Freeform 122">
                  <a:extLst>
                    <a:ext uri="{FF2B5EF4-FFF2-40B4-BE49-F238E27FC236}">
                      <a16:creationId xmlns:a16="http://schemas.microsoft.com/office/drawing/2014/main" xmlns="" id="{0D14D93F-EC3D-4FB1-A0EE-8E8A1C48277A}"/>
                    </a:ext>
                  </a:extLst>
                </p:cNvPr>
                <p:cNvSpPr>
                  <a:spLocks/>
                </p:cNvSpPr>
                <p:nvPr/>
              </p:nvSpPr>
              <p:spPr bwMode="auto">
                <a:xfrm>
                  <a:off x="550863" y="2593976"/>
                  <a:ext cx="142875" cy="266700"/>
                </a:xfrm>
                <a:custGeom>
                  <a:avLst/>
                  <a:gdLst>
                    <a:gd name="T0" fmla="*/ 142875 w 90"/>
                    <a:gd name="T1" fmla="*/ 266700 h 168"/>
                    <a:gd name="T2" fmla="*/ 0 w 90"/>
                    <a:gd name="T3" fmla="*/ 187325 h 168"/>
                    <a:gd name="T4" fmla="*/ 0 w 90"/>
                    <a:gd name="T5" fmla="*/ 79375 h 168"/>
                    <a:gd name="T6" fmla="*/ 142875 w 90"/>
                    <a:gd name="T7" fmla="*/ 0 h 168"/>
                    <a:gd name="T8" fmla="*/ 142875 w 90"/>
                    <a:gd name="T9" fmla="*/ 266700 h 168"/>
                    <a:gd name="T10" fmla="*/ 142875 w 90"/>
                    <a:gd name="T11" fmla="*/ 26670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168">
                      <a:moveTo>
                        <a:pt x="90" y="168"/>
                      </a:moveTo>
                      <a:lnTo>
                        <a:pt x="0" y="118"/>
                      </a:lnTo>
                      <a:lnTo>
                        <a:pt x="0" y="50"/>
                      </a:lnTo>
                      <a:lnTo>
                        <a:pt x="90" y="0"/>
                      </a:lnTo>
                      <a:lnTo>
                        <a:pt x="9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grpSp>
        </p:grpSp>
        <p:cxnSp>
          <p:nvCxnSpPr>
            <p:cNvPr id="18" name="直接连接符 17">
              <a:extLst>
                <a:ext uri="{FF2B5EF4-FFF2-40B4-BE49-F238E27FC236}">
                  <a16:creationId xmlns:a16="http://schemas.microsoft.com/office/drawing/2014/main" xmlns="" id="{6697F5AA-6329-4761-B859-AFA235C4137F}"/>
                </a:ext>
              </a:extLst>
            </p:cNvPr>
            <p:cNvCxnSpPr>
              <a:cxnSpLocks/>
            </p:cNvCxnSpPr>
            <p:nvPr/>
          </p:nvCxnSpPr>
          <p:spPr>
            <a:xfrm>
              <a:off x="1066010" y="2832502"/>
              <a:ext cx="504712" cy="0"/>
            </a:xfrm>
            <a:prstGeom prst="line">
              <a:avLst/>
            </a:prstGeom>
            <a:ln w="12700">
              <a:solidFill>
                <a:srgbClr val="C87E4C"/>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xmlns="" id="{44D4D0C9-A4BF-4F1E-AF8A-39238C4653CC}"/>
                </a:ext>
              </a:extLst>
            </p:cNvPr>
            <p:cNvSpPr/>
            <p:nvPr/>
          </p:nvSpPr>
          <p:spPr>
            <a:xfrm>
              <a:off x="1537995" y="2799775"/>
              <a:ext cx="65455" cy="65455"/>
            </a:xfrm>
            <a:prstGeom prst="ellipse">
              <a:avLst/>
            </a:prstGeom>
            <a:solidFill>
              <a:srgbClr val="E6C46C"/>
            </a:solidFill>
            <a:ln>
              <a:solidFill>
                <a:srgbClr val="D28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2B6C18"/>
                </a:solidFill>
                <a:latin typeface="微软雅黑" panose="020B0503020204020204" pitchFamily="34" charset="-122"/>
                <a:ea typeface="微软雅黑" panose="020B0503020204020204" pitchFamily="34" charset="-122"/>
              </a:endParaRPr>
            </a:p>
          </p:txBody>
        </p:sp>
        <p:sp>
          <p:nvSpPr>
            <p:cNvPr id="20" name="矩形 4">
              <a:extLst>
                <a:ext uri="{FF2B5EF4-FFF2-40B4-BE49-F238E27FC236}">
                  <a16:creationId xmlns:a16="http://schemas.microsoft.com/office/drawing/2014/main" xmlns="" id="{63E89961-568C-45B8-A3CF-D5FA314C362C}"/>
                </a:ext>
              </a:extLst>
            </p:cNvPr>
            <p:cNvSpPr>
              <a:spLocks noChangeArrowheads="1"/>
            </p:cNvSpPr>
            <p:nvPr/>
          </p:nvSpPr>
          <p:spPr bwMode="auto">
            <a:xfrm>
              <a:off x="1719851" y="2612783"/>
              <a:ext cx="6474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C87E4C"/>
                  </a:solidFill>
                </a:rPr>
                <a:t>马克思主义给予我们透视时代风云的锐利目光</a:t>
              </a:r>
            </a:p>
          </p:txBody>
        </p:sp>
      </p:grpSp>
      <p:pic>
        <p:nvPicPr>
          <p:cNvPr id="27" name="图片 26">
            <a:extLst>
              <a:ext uri="{FF2B5EF4-FFF2-40B4-BE49-F238E27FC236}">
                <a16:creationId xmlns:a16="http://schemas.microsoft.com/office/drawing/2014/main" xmlns="" id="{A85BB0A4-E6F0-4B7E-832F-1A984D1E584C}"/>
              </a:ext>
            </a:extLst>
          </p:cNvPr>
          <p:cNvPicPr>
            <a:picLocks noChangeAspect="1"/>
          </p:cNvPicPr>
          <p:nvPr/>
        </p:nvPicPr>
        <p:blipFill>
          <a:blip r:embed="rId2"/>
          <a:stretch>
            <a:fillRect/>
          </a:stretch>
        </p:blipFill>
        <p:spPr bwMode="auto">
          <a:xfrm>
            <a:off x="1216818" y="2185194"/>
            <a:ext cx="4436207" cy="386929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C42F90D5-38F4-48F5-810D-06D94EA58AAB}"/>
              </a:ext>
            </a:extLst>
          </p:cNvPr>
          <p:cNvGrpSpPr/>
          <p:nvPr/>
        </p:nvGrpSpPr>
        <p:grpSpPr>
          <a:xfrm>
            <a:off x="613568" y="1336150"/>
            <a:ext cx="8944662" cy="490002"/>
            <a:chOff x="613568" y="2584446"/>
            <a:chExt cx="8944662" cy="490002"/>
          </a:xfrm>
        </p:grpSpPr>
        <p:grpSp>
          <p:nvGrpSpPr>
            <p:cNvPr id="11" name="组合 10">
              <a:extLst>
                <a:ext uri="{FF2B5EF4-FFF2-40B4-BE49-F238E27FC236}">
                  <a16:creationId xmlns:a16="http://schemas.microsoft.com/office/drawing/2014/main" xmlns="" id="{20821344-8EBE-4D89-9529-EC690113C4CE}"/>
                </a:ext>
              </a:extLst>
            </p:cNvPr>
            <p:cNvGrpSpPr/>
            <p:nvPr/>
          </p:nvGrpSpPr>
          <p:grpSpPr>
            <a:xfrm>
              <a:off x="613568" y="2584446"/>
              <a:ext cx="452442" cy="452442"/>
              <a:chOff x="613568" y="2584446"/>
              <a:chExt cx="452442" cy="452442"/>
            </a:xfrm>
          </p:grpSpPr>
          <p:sp>
            <p:nvSpPr>
              <p:cNvPr id="17" name="椭圆 16">
                <a:extLst>
                  <a:ext uri="{FF2B5EF4-FFF2-40B4-BE49-F238E27FC236}">
                    <a16:creationId xmlns:a16="http://schemas.microsoft.com/office/drawing/2014/main" xmlns="" id="{89DAD0D6-B988-4AC6-A5EC-A981A5EBDA61}"/>
                  </a:ext>
                </a:extLst>
              </p:cNvPr>
              <p:cNvSpPr/>
              <p:nvPr/>
            </p:nvSpPr>
            <p:spPr>
              <a:xfrm>
                <a:off x="613568" y="2584446"/>
                <a:ext cx="452442" cy="452442"/>
              </a:xfrm>
              <a:prstGeom prst="ellipse">
                <a:avLst/>
              </a:prstGeom>
              <a:noFill/>
              <a:ln w="158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2B6C18"/>
                  </a:solidFill>
                  <a:latin typeface="微软雅黑" panose="020B0503020204020204" pitchFamily="34" charset="-122"/>
                  <a:ea typeface="微软雅黑" panose="020B0503020204020204" pitchFamily="34" charset="-122"/>
                </a:endParaRPr>
              </a:p>
            </p:txBody>
          </p:sp>
          <p:grpSp>
            <p:nvGrpSpPr>
              <p:cNvPr id="19" name="组合 111">
                <a:extLst>
                  <a:ext uri="{FF2B5EF4-FFF2-40B4-BE49-F238E27FC236}">
                    <a16:creationId xmlns:a16="http://schemas.microsoft.com/office/drawing/2014/main" xmlns="" id="{31621108-20AE-40B9-8293-D8A37A02CD01}"/>
                  </a:ext>
                </a:extLst>
              </p:cNvPr>
              <p:cNvGrpSpPr>
                <a:grpSpLocks/>
              </p:cNvGrpSpPr>
              <p:nvPr/>
            </p:nvGrpSpPr>
            <p:grpSpPr bwMode="auto">
              <a:xfrm>
                <a:off x="730572" y="2691156"/>
                <a:ext cx="218434" cy="239022"/>
                <a:chOff x="247650" y="1957388"/>
                <a:chExt cx="993776" cy="1087438"/>
              </a:xfrm>
            </p:grpSpPr>
            <p:sp>
              <p:nvSpPr>
                <p:cNvPr id="20" name="Freeform 112">
                  <a:extLst>
                    <a:ext uri="{FF2B5EF4-FFF2-40B4-BE49-F238E27FC236}">
                      <a16:creationId xmlns:a16="http://schemas.microsoft.com/office/drawing/2014/main" xmlns="" id="{6D043765-BB8B-4B9E-83B8-DD75E6FFE6E1}"/>
                    </a:ext>
                  </a:extLst>
                </p:cNvPr>
                <p:cNvSpPr>
                  <a:spLocks/>
                </p:cNvSpPr>
                <p:nvPr/>
              </p:nvSpPr>
              <p:spPr bwMode="auto">
                <a:xfrm>
                  <a:off x="247650" y="1957388"/>
                  <a:ext cx="914400" cy="1087438"/>
                </a:xfrm>
                <a:custGeom>
                  <a:avLst/>
                  <a:gdLst>
                    <a:gd name="T0" fmla="*/ 914400 w 244"/>
                    <a:gd name="T1" fmla="*/ 993693 h 290"/>
                    <a:gd name="T2" fmla="*/ 820711 w 244"/>
                    <a:gd name="T3" fmla="*/ 1087438 h 290"/>
                    <a:gd name="T4" fmla="*/ 97436 w 244"/>
                    <a:gd name="T5" fmla="*/ 1087438 h 290"/>
                    <a:gd name="T6" fmla="*/ 0 w 244"/>
                    <a:gd name="T7" fmla="*/ 993693 h 290"/>
                    <a:gd name="T8" fmla="*/ 0 w 244"/>
                    <a:gd name="T9" fmla="*/ 93745 h 290"/>
                    <a:gd name="T10" fmla="*/ 97436 w 244"/>
                    <a:gd name="T11" fmla="*/ 0 h 290"/>
                    <a:gd name="T12" fmla="*/ 820711 w 244"/>
                    <a:gd name="T13" fmla="*/ 0 h 290"/>
                    <a:gd name="T14" fmla="*/ 914400 w 244"/>
                    <a:gd name="T15" fmla="*/ 93745 h 290"/>
                    <a:gd name="T16" fmla="*/ 914400 w 244"/>
                    <a:gd name="T17" fmla="*/ 993693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290">
                      <a:moveTo>
                        <a:pt x="244" y="265"/>
                      </a:moveTo>
                      <a:cubicBezTo>
                        <a:pt x="244" y="279"/>
                        <a:pt x="233" y="290"/>
                        <a:pt x="219" y="290"/>
                      </a:cubicBezTo>
                      <a:cubicBezTo>
                        <a:pt x="26" y="290"/>
                        <a:pt x="26" y="290"/>
                        <a:pt x="26" y="290"/>
                      </a:cubicBezTo>
                      <a:cubicBezTo>
                        <a:pt x="12" y="290"/>
                        <a:pt x="0" y="279"/>
                        <a:pt x="0" y="265"/>
                      </a:cubicBezTo>
                      <a:cubicBezTo>
                        <a:pt x="0" y="25"/>
                        <a:pt x="0" y="25"/>
                        <a:pt x="0" y="25"/>
                      </a:cubicBezTo>
                      <a:cubicBezTo>
                        <a:pt x="0" y="11"/>
                        <a:pt x="12" y="0"/>
                        <a:pt x="26" y="0"/>
                      </a:cubicBezTo>
                      <a:cubicBezTo>
                        <a:pt x="219" y="0"/>
                        <a:pt x="219" y="0"/>
                        <a:pt x="219" y="0"/>
                      </a:cubicBezTo>
                      <a:cubicBezTo>
                        <a:pt x="233" y="0"/>
                        <a:pt x="244" y="11"/>
                        <a:pt x="244" y="25"/>
                      </a:cubicBezTo>
                      <a:lnTo>
                        <a:pt x="244" y="265"/>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1" name="Freeform 113">
                  <a:extLst>
                    <a:ext uri="{FF2B5EF4-FFF2-40B4-BE49-F238E27FC236}">
                      <a16:creationId xmlns:a16="http://schemas.microsoft.com/office/drawing/2014/main" xmlns="" id="{AB70B59F-D690-4D3C-9C29-9390244BBF2D}"/>
                    </a:ext>
                  </a:extLst>
                </p:cNvPr>
                <p:cNvSpPr>
                  <a:spLocks/>
                </p:cNvSpPr>
                <p:nvPr/>
              </p:nvSpPr>
              <p:spPr bwMode="auto">
                <a:xfrm>
                  <a:off x="366713" y="2076451"/>
                  <a:ext cx="676275" cy="850900"/>
                </a:xfrm>
                <a:custGeom>
                  <a:avLst/>
                  <a:gdLst>
                    <a:gd name="T0" fmla="*/ 676275 w 426"/>
                    <a:gd name="T1" fmla="*/ 850900 h 536"/>
                    <a:gd name="T2" fmla="*/ 0 w 426"/>
                    <a:gd name="T3" fmla="*/ 850900 h 536"/>
                    <a:gd name="T4" fmla="*/ 0 w 426"/>
                    <a:gd name="T5" fmla="*/ 0 h 536"/>
                    <a:gd name="T6" fmla="*/ 676275 w 426"/>
                    <a:gd name="T7" fmla="*/ 0 h 536"/>
                    <a:gd name="T8" fmla="*/ 676275 w 426"/>
                    <a:gd name="T9" fmla="*/ 850900 h 536"/>
                    <a:gd name="T10" fmla="*/ 676275 w 426"/>
                    <a:gd name="T11" fmla="*/ 850900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536">
                      <a:moveTo>
                        <a:pt x="426" y="536"/>
                      </a:moveTo>
                      <a:lnTo>
                        <a:pt x="0" y="536"/>
                      </a:lnTo>
                      <a:lnTo>
                        <a:pt x="0" y="0"/>
                      </a:lnTo>
                      <a:lnTo>
                        <a:pt x="426" y="0"/>
                      </a:lnTo>
                      <a:lnTo>
                        <a:pt x="426" y="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2" name="Oval 114">
                  <a:extLst>
                    <a:ext uri="{FF2B5EF4-FFF2-40B4-BE49-F238E27FC236}">
                      <a16:creationId xmlns:a16="http://schemas.microsoft.com/office/drawing/2014/main" xmlns="" id="{8B19130D-0C13-48DB-B2C4-A03F15C16CD4}"/>
                    </a:ext>
                  </a:extLst>
                </p:cNvPr>
                <p:cNvSpPr>
                  <a:spLocks noChangeArrowheads="1"/>
                </p:cNvSpPr>
                <p:nvPr/>
              </p:nvSpPr>
              <p:spPr bwMode="auto">
                <a:xfrm>
                  <a:off x="407988" y="2152651"/>
                  <a:ext cx="82550" cy="82550"/>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3" name="Rectangle 115">
                  <a:extLst>
                    <a:ext uri="{FF2B5EF4-FFF2-40B4-BE49-F238E27FC236}">
                      <a16:creationId xmlns:a16="http://schemas.microsoft.com/office/drawing/2014/main" xmlns="" id="{762F4223-A2B9-4DFC-A82A-A43AB25747A8}"/>
                    </a:ext>
                  </a:extLst>
                </p:cNvPr>
                <p:cNvSpPr>
                  <a:spLocks noChangeArrowheads="1"/>
                </p:cNvSpPr>
                <p:nvPr/>
              </p:nvSpPr>
              <p:spPr bwMode="auto">
                <a:xfrm>
                  <a:off x="550863" y="2170113"/>
                  <a:ext cx="454025" cy="460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4" name="Oval 116">
                  <a:extLst>
                    <a:ext uri="{FF2B5EF4-FFF2-40B4-BE49-F238E27FC236}">
                      <a16:creationId xmlns:a16="http://schemas.microsoft.com/office/drawing/2014/main" xmlns="" id="{9832F613-BF10-47E1-8F63-8BDB3D5C0951}"/>
                    </a:ext>
                  </a:extLst>
                </p:cNvPr>
                <p:cNvSpPr>
                  <a:spLocks noChangeArrowheads="1"/>
                </p:cNvSpPr>
                <p:nvPr/>
              </p:nvSpPr>
              <p:spPr bwMode="auto">
                <a:xfrm>
                  <a:off x="407988" y="2305051"/>
                  <a:ext cx="82550" cy="8731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5" name="Rectangle 117">
                  <a:extLst>
                    <a:ext uri="{FF2B5EF4-FFF2-40B4-BE49-F238E27FC236}">
                      <a16:creationId xmlns:a16="http://schemas.microsoft.com/office/drawing/2014/main" xmlns="" id="{E27C34F2-E06D-445F-A120-7BF0DB4C2F41}"/>
                    </a:ext>
                  </a:extLst>
                </p:cNvPr>
                <p:cNvSpPr>
                  <a:spLocks noChangeArrowheads="1"/>
                </p:cNvSpPr>
                <p:nvPr/>
              </p:nvSpPr>
              <p:spPr bwMode="auto">
                <a:xfrm>
                  <a:off x="550863" y="2324101"/>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6" name="Oval 118">
                  <a:extLst>
                    <a:ext uri="{FF2B5EF4-FFF2-40B4-BE49-F238E27FC236}">
                      <a16:creationId xmlns:a16="http://schemas.microsoft.com/office/drawing/2014/main" xmlns="" id="{0AB0FD74-3DC3-466E-A350-FD633A20499F}"/>
                    </a:ext>
                  </a:extLst>
                </p:cNvPr>
                <p:cNvSpPr>
                  <a:spLocks noChangeArrowheads="1"/>
                </p:cNvSpPr>
                <p:nvPr/>
              </p:nvSpPr>
              <p:spPr bwMode="auto">
                <a:xfrm>
                  <a:off x="407988" y="2463801"/>
                  <a:ext cx="82550" cy="8096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7" name="Rectangle 119">
                  <a:extLst>
                    <a:ext uri="{FF2B5EF4-FFF2-40B4-BE49-F238E27FC236}">
                      <a16:creationId xmlns:a16="http://schemas.microsoft.com/office/drawing/2014/main" xmlns="" id="{DD32BB66-BA0B-40B6-9438-83B59167D6C3}"/>
                    </a:ext>
                  </a:extLst>
                </p:cNvPr>
                <p:cNvSpPr>
                  <a:spLocks noChangeArrowheads="1"/>
                </p:cNvSpPr>
                <p:nvPr/>
              </p:nvSpPr>
              <p:spPr bwMode="auto">
                <a:xfrm>
                  <a:off x="550863" y="2478088"/>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8" name="Freeform 120">
                  <a:extLst>
                    <a:ext uri="{FF2B5EF4-FFF2-40B4-BE49-F238E27FC236}">
                      <a16:creationId xmlns:a16="http://schemas.microsoft.com/office/drawing/2014/main" xmlns="" id="{BA8199F2-F598-4F3C-BCA0-FC2AB94D2D29}"/>
                    </a:ext>
                  </a:extLst>
                </p:cNvPr>
                <p:cNvSpPr>
                  <a:spLocks/>
                </p:cNvSpPr>
                <p:nvPr/>
              </p:nvSpPr>
              <p:spPr bwMode="auto">
                <a:xfrm>
                  <a:off x="442913" y="2582863"/>
                  <a:ext cx="798513" cy="285750"/>
                </a:xfrm>
                <a:custGeom>
                  <a:avLst/>
                  <a:gdLst>
                    <a:gd name="T0" fmla="*/ 798513 w 503"/>
                    <a:gd name="T1" fmla="*/ 285750 h 180"/>
                    <a:gd name="T2" fmla="*/ 258763 w 503"/>
                    <a:gd name="T3" fmla="*/ 285750 h 180"/>
                    <a:gd name="T4" fmla="*/ 0 w 503"/>
                    <a:gd name="T5" fmla="*/ 146050 h 180"/>
                    <a:gd name="T6" fmla="*/ 258763 w 503"/>
                    <a:gd name="T7" fmla="*/ 0 h 180"/>
                    <a:gd name="T8" fmla="*/ 798513 w 503"/>
                    <a:gd name="T9" fmla="*/ 0 h 180"/>
                    <a:gd name="T10" fmla="*/ 798513 w 503"/>
                    <a:gd name="T11" fmla="*/ 28575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3" h="180">
                      <a:moveTo>
                        <a:pt x="503" y="180"/>
                      </a:moveTo>
                      <a:lnTo>
                        <a:pt x="163" y="180"/>
                      </a:lnTo>
                      <a:lnTo>
                        <a:pt x="0" y="92"/>
                      </a:lnTo>
                      <a:lnTo>
                        <a:pt x="163" y="0"/>
                      </a:lnTo>
                      <a:lnTo>
                        <a:pt x="503" y="0"/>
                      </a:lnTo>
                      <a:lnTo>
                        <a:pt x="503" y="18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9" name="Freeform 121">
                  <a:extLst>
                    <a:ext uri="{FF2B5EF4-FFF2-40B4-BE49-F238E27FC236}">
                      <a16:creationId xmlns:a16="http://schemas.microsoft.com/office/drawing/2014/main" xmlns="" id="{561B4732-9AAF-4325-ACAE-53A5E58015C2}"/>
                    </a:ext>
                  </a:extLst>
                </p:cNvPr>
                <p:cNvSpPr>
                  <a:spLocks/>
                </p:cNvSpPr>
                <p:nvPr/>
              </p:nvSpPr>
              <p:spPr bwMode="auto">
                <a:xfrm>
                  <a:off x="547688" y="2582863"/>
                  <a:ext cx="149225" cy="285750"/>
                </a:xfrm>
                <a:custGeom>
                  <a:avLst/>
                  <a:gdLst>
                    <a:gd name="T0" fmla="*/ 0 w 94"/>
                    <a:gd name="T1" fmla="*/ 203200 h 180"/>
                    <a:gd name="T2" fmla="*/ 149225 w 94"/>
                    <a:gd name="T3" fmla="*/ 285750 h 180"/>
                    <a:gd name="T4" fmla="*/ 149225 w 94"/>
                    <a:gd name="T5" fmla="*/ 0 h 180"/>
                    <a:gd name="T6" fmla="*/ 0 w 94"/>
                    <a:gd name="T7" fmla="*/ 85725 h 180"/>
                    <a:gd name="T8" fmla="*/ 0 w 94"/>
                    <a:gd name="T9" fmla="*/ 20320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80">
                      <a:moveTo>
                        <a:pt x="0" y="128"/>
                      </a:moveTo>
                      <a:lnTo>
                        <a:pt x="94" y="180"/>
                      </a:lnTo>
                      <a:lnTo>
                        <a:pt x="94" y="0"/>
                      </a:lnTo>
                      <a:lnTo>
                        <a:pt x="0" y="54"/>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0" name="Freeform 122">
                  <a:extLst>
                    <a:ext uri="{FF2B5EF4-FFF2-40B4-BE49-F238E27FC236}">
                      <a16:creationId xmlns:a16="http://schemas.microsoft.com/office/drawing/2014/main" xmlns="" id="{23F35C06-EC0C-4561-8D7C-7340C3AAF851}"/>
                    </a:ext>
                  </a:extLst>
                </p:cNvPr>
                <p:cNvSpPr>
                  <a:spLocks/>
                </p:cNvSpPr>
                <p:nvPr/>
              </p:nvSpPr>
              <p:spPr bwMode="auto">
                <a:xfrm>
                  <a:off x="550863" y="2593976"/>
                  <a:ext cx="142875" cy="266700"/>
                </a:xfrm>
                <a:custGeom>
                  <a:avLst/>
                  <a:gdLst>
                    <a:gd name="T0" fmla="*/ 142875 w 90"/>
                    <a:gd name="T1" fmla="*/ 266700 h 168"/>
                    <a:gd name="T2" fmla="*/ 0 w 90"/>
                    <a:gd name="T3" fmla="*/ 187325 h 168"/>
                    <a:gd name="T4" fmla="*/ 0 w 90"/>
                    <a:gd name="T5" fmla="*/ 79375 h 168"/>
                    <a:gd name="T6" fmla="*/ 142875 w 90"/>
                    <a:gd name="T7" fmla="*/ 0 h 168"/>
                    <a:gd name="T8" fmla="*/ 142875 w 90"/>
                    <a:gd name="T9" fmla="*/ 266700 h 168"/>
                    <a:gd name="T10" fmla="*/ 142875 w 90"/>
                    <a:gd name="T11" fmla="*/ 26670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168">
                      <a:moveTo>
                        <a:pt x="90" y="168"/>
                      </a:moveTo>
                      <a:lnTo>
                        <a:pt x="0" y="118"/>
                      </a:lnTo>
                      <a:lnTo>
                        <a:pt x="0" y="50"/>
                      </a:lnTo>
                      <a:lnTo>
                        <a:pt x="90" y="0"/>
                      </a:lnTo>
                      <a:lnTo>
                        <a:pt x="9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grpSp>
        </p:grpSp>
        <p:cxnSp>
          <p:nvCxnSpPr>
            <p:cNvPr id="12" name="直接连接符 11">
              <a:extLst>
                <a:ext uri="{FF2B5EF4-FFF2-40B4-BE49-F238E27FC236}">
                  <a16:creationId xmlns:a16="http://schemas.microsoft.com/office/drawing/2014/main" xmlns="" id="{AC4FA88F-D9D4-4C34-A9C4-BE68A366FF0F}"/>
                </a:ext>
              </a:extLst>
            </p:cNvPr>
            <p:cNvCxnSpPr>
              <a:cxnSpLocks/>
            </p:cNvCxnSpPr>
            <p:nvPr/>
          </p:nvCxnSpPr>
          <p:spPr>
            <a:xfrm>
              <a:off x="1066010" y="2832502"/>
              <a:ext cx="504712" cy="0"/>
            </a:xfrm>
            <a:prstGeom prst="line">
              <a:avLst/>
            </a:prstGeom>
            <a:ln w="12700">
              <a:solidFill>
                <a:srgbClr val="C87E4C"/>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xmlns="" id="{67D5EA37-7818-41C1-8CA3-C806ED84CA6F}"/>
                </a:ext>
              </a:extLst>
            </p:cNvPr>
            <p:cNvSpPr/>
            <p:nvPr/>
          </p:nvSpPr>
          <p:spPr>
            <a:xfrm>
              <a:off x="1537995" y="2799775"/>
              <a:ext cx="65455" cy="65455"/>
            </a:xfrm>
            <a:prstGeom prst="ellipse">
              <a:avLst/>
            </a:prstGeom>
            <a:solidFill>
              <a:srgbClr val="E6C46C"/>
            </a:solidFill>
            <a:ln>
              <a:solidFill>
                <a:srgbClr val="D28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2B6C18"/>
                </a:solidFill>
                <a:latin typeface="微软雅黑" panose="020B0503020204020204" pitchFamily="34" charset="-122"/>
                <a:ea typeface="微软雅黑" panose="020B0503020204020204" pitchFamily="34" charset="-122"/>
              </a:endParaRPr>
            </a:p>
          </p:txBody>
        </p:sp>
        <p:sp>
          <p:nvSpPr>
            <p:cNvPr id="16" name="矩形 4">
              <a:extLst>
                <a:ext uri="{FF2B5EF4-FFF2-40B4-BE49-F238E27FC236}">
                  <a16:creationId xmlns:a16="http://schemas.microsoft.com/office/drawing/2014/main" xmlns="" id="{9BF3AE0A-26FF-47CC-8D9C-7821009C023A}"/>
                </a:ext>
              </a:extLst>
            </p:cNvPr>
            <p:cNvSpPr>
              <a:spLocks noChangeArrowheads="1"/>
            </p:cNvSpPr>
            <p:nvPr/>
          </p:nvSpPr>
          <p:spPr bwMode="auto">
            <a:xfrm>
              <a:off x="1719851" y="2612783"/>
              <a:ext cx="7838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C87E4C"/>
                  </a:solidFill>
                </a:rPr>
                <a:t>马克思主义给予我们展望未来世界的长远眼光和战略定力</a:t>
              </a:r>
            </a:p>
          </p:txBody>
        </p:sp>
      </p:grpSp>
      <p:sp>
        <p:nvSpPr>
          <p:cNvPr id="31" name="文本框 30">
            <a:extLst>
              <a:ext uri="{FF2B5EF4-FFF2-40B4-BE49-F238E27FC236}">
                <a16:creationId xmlns:a16="http://schemas.microsoft.com/office/drawing/2014/main" xmlns="" id="{8A63A440-2045-4A4A-B155-D289C5E7567F}"/>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四、马克思主义的当代价值</a:t>
            </a:r>
          </a:p>
        </p:txBody>
      </p:sp>
      <p:pic>
        <p:nvPicPr>
          <p:cNvPr id="3" name="图片 2">
            <a:extLst>
              <a:ext uri="{FF2B5EF4-FFF2-40B4-BE49-F238E27FC236}">
                <a16:creationId xmlns:a16="http://schemas.microsoft.com/office/drawing/2014/main" xmlns="" id="{524341B3-9489-4268-B7F1-BFD01063BA5C}"/>
              </a:ext>
            </a:extLst>
          </p:cNvPr>
          <p:cNvPicPr>
            <a:picLocks noChangeAspect="1"/>
          </p:cNvPicPr>
          <p:nvPr/>
        </p:nvPicPr>
        <p:blipFill rotWithShape="1">
          <a:blip r:embed="rId2">
            <a:extLst>
              <a:ext uri="{28A0092B-C50C-407E-A947-70E740481C1C}">
                <a14:useLocalDpi xmlns:a14="http://schemas.microsoft.com/office/drawing/2010/main" val="0"/>
              </a:ext>
            </a:extLst>
          </a:blip>
          <a:srcRect b="7513"/>
          <a:stretch/>
        </p:blipFill>
        <p:spPr>
          <a:xfrm>
            <a:off x="6381601" y="2134677"/>
            <a:ext cx="2916065" cy="4221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xmlns="" id="{94856C00-4D1A-4E85-90D7-57064A54D8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361" b="8194"/>
          <a:stretch/>
        </p:blipFill>
        <p:spPr>
          <a:xfrm>
            <a:off x="2285999" y="2134677"/>
            <a:ext cx="2916065" cy="4221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0663" name="文本框 3">
            <a:extLst>
              <a:ext uri="{FF2B5EF4-FFF2-40B4-BE49-F238E27FC236}">
                <a16:creationId xmlns:a16="http://schemas.microsoft.com/office/drawing/2014/main" xmlns="" id="{4B5EED57-D3A5-473B-B74D-FE8BB2C0BBE9}"/>
              </a:ext>
            </a:extLst>
          </p:cNvPr>
          <p:cNvSpPr txBox="1">
            <a:spLocks noChangeArrowheads="1"/>
          </p:cNvSpPr>
          <p:nvPr/>
        </p:nvSpPr>
        <p:spPr bwMode="auto">
          <a:xfrm>
            <a:off x="1719851" y="2754334"/>
            <a:ext cx="6152729"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 中国共产党在马克思主义指导下，带领中国人民取得了革命、建设、改革的伟大胜利，中国人民实现了从站起来、富起来到强起来的伟大飞跃，</a:t>
            </a:r>
            <a:r>
              <a:rPr lang="zh-CN" altLang="en-US" sz="2400" b="1" dirty="0">
                <a:solidFill>
                  <a:prstClr val="black"/>
                </a:solidFill>
                <a:latin typeface="微软雅黑" panose="020B0503020204020204" pitchFamily="34" charset="-122"/>
              </a:rPr>
              <a:t>中华民族伟大复兴进入了不可逆转的历史进程</a:t>
            </a:r>
            <a:r>
              <a:rPr lang="zh-CN" altLang="en-US" sz="2400" dirty="0">
                <a:solidFill>
                  <a:prstClr val="black"/>
                </a:solidFill>
                <a:latin typeface="微软雅黑" panose="020B0503020204020204" pitchFamily="34" charset="-122"/>
              </a:rPr>
              <a:t>。</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xmlns="" id="{3DC3EE31-9DAA-4DAE-BD18-44A068635688}"/>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四、马克思主义的当代价值</a:t>
            </a:r>
          </a:p>
        </p:txBody>
      </p:sp>
      <p:sp>
        <p:nvSpPr>
          <p:cNvPr id="18" name="矩形: 圆角 17">
            <a:extLst>
              <a:ext uri="{FF2B5EF4-FFF2-40B4-BE49-F238E27FC236}">
                <a16:creationId xmlns:a16="http://schemas.microsoft.com/office/drawing/2014/main" xmlns="" id="{AF9CA5C3-4388-4CD7-96B2-15A858118855}"/>
              </a:ext>
            </a:extLst>
          </p:cNvPr>
          <p:cNvSpPr/>
          <p:nvPr/>
        </p:nvSpPr>
        <p:spPr>
          <a:xfrm>
            <a:off x="2898098" y="1064542"/>
            <a:ext cx="639580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（二）指引当代中国发展的行动指南</a:t>
            </a:r>
          </a:p>
        </p:txBody>
      </p:sp>
      <p:grpSp>
        <p:nvGrpSpPr>
          <p:cNvPr id="20" name="组合 19">
            <a:extLst>
              <a:ext uri="{FF2B5EF4-FFF2-40B4-BE49-F238E27FC236}">
                <a16:creationId xmlns:a16="http://schemas.microsoft.com/office/drawing/2014/main" xmlns="" id="{AD5F40B6-9BB1-4705-9B84-816492AB8D23}"/>
              </a:ext>
            </a:extLst>
          </p:cNvPr>
          <p:cNvGrpSpPr/>
          <p:nvPr/>
        </p:nvGrpSpPr>
        <p:grpSpPr>
          <a:xfrm>
            <a:off x="613568" y="1840263"/>
            <a:ext cx="7580556" cy="490002"/>
            <a:chOff x="613568" y="2584446"/>
            <a:chExt cx="7580556" cy="490002"/>
          </a:xfrm>
        </p:grpSpPr>
        <p:grpSp>
          <p:nvGrpSpPr>
            <p:cNvPr id="21" name="组合 20">
              <a:extLst>
                <a:ext uri="{FF2B5EF4-FFF2-40B4-BE49-F238E27FC236}">
                  <a16:creationId xmlns:a16="http://schemas.microsoft.com/office/drawing/2014/main" xmlns="" id="{138D53FB-AD8B-4931-B47A-A1FA901EC37C}"/>
                </a:ext>
              </a:extLst>
            </p:cNvPr>
            <p:cNvGrpSpPr/>
            <p:nvPr/>
          </p:nvGrpSpPr>
          <p:grpSpPr>
            <a:xfrm>
              <a:off x="613568" y="2584446"/>
              <a:ext cx="452442" cy="452442"/>
              <a:chOff x="613568" y="2584446"/>
              <a:chExt cx="452442" cy="452442"/>
            </a:xfrm>
          </p:grpSpPr>
          <p:sp>
            <p:nvSpPr>
              <p:cNvPr id="25" name="椭圆 24">
                <a:extLst>
                  <a:ext uri="{FF2B5EF4-FFF2-40B4-BE49-F238E27FC236}">
                    <a16:creationId xmlns:a16="http://schemas.microsoft.com/office/drawing/2014/main" xmlns="" id="{D4A0618D-5325-479A-B0D3-BAB2AE1C559D}"/>
                  </a:ext>
                </a:extLst>
              </p:cNvPr>
              <p:cNvSpPr/>
              <p:nvPr/>
            </p:nvSpPr>
            <p:spPr>
              <a:xfrm>
                <a:off x="613568" y="2584446"/>
                <a:ext cx="452442" cy="452442"/>
              </a:xfrm>
              <a:prstGeom prst="ellipse">
                <a:avLst/>
              </a:prstGeom>
              <a:noFill/>
              <a:ln w="158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2B6C18"/>
                  </a:solidFill>
                  <a:latin typeface="微软雅黑" panose="020B0503020204020204" pitchFamily="34" charset="-122"/>
                  <a:ea typeface="微软雅黑" panose="020B0503020204020204" pitchFamily="34" charset="-122"/>
                </a:endParaRPr>
              </a:p>
            </p:txBody>
          </p:sp>
          <p:grpSp>
            <p:nvGrpSpPr>
              <p:cNvPr id="26" name="组合 111">
                <a:extLst>
                  <a:ext uri="{FF2B5EF4-FFF2-40B4-BE49-F238E27FC236}">
                    <a16:creationId xmlns:a16="http://schemas.microsoft.com/office/drawing/2014/main" xmlns="" id="{F372C67E-D3DA-4098-9B4C-E37B3833B005}"/>
                  </a:ext>
                </a:extLst>
              </p:cNvPr>
              <p:cNvGrpSpPr>
                <a:grpSpLocks/>
              </p:cNvGrpSpPr>
              <p:nvPr/>
            </p:nvGrpSpPr>
            <p:grpSpPr bwMode="auto">
              <a:xfrm>
                <a:off x="730572" y="2691156"/>
                <a:ext cx="218434" cy="239022"/>
                <a:chOff x="247650" y="1957388"/>
                <a:chExt cx="993776" cy="1087438"/>
              </a:xfrm>
            </p:grpSpPr>
            <p:sp>
              <p:nvSpPr>
                <p:cNvPr id="27" name="Freeform 112">
                  <a:extLst>
                    <a:ext uri="{FF2B5EF4-FFF2-40B4-BE49-F238E27FC236}">
                      <a16:creationId xmlns:a16="http://schemas.microsoft.com/office/drawing/2014/main" xmlns="" id="{6BCBF358-D458-44A1-8AAB-076A5262787B}"/>
                    </a:ext>
                  </a:extLst>
                </p:cNvPr>
                <p:cNvSpPr>
                  <a:spLocks/>
                </p:cNvSpPr>
                <p:nvPr/>
              </p:nvSpPr>
              <p:spPr bwMode="auto">
                <a:xfrm>
                  <a:off x="247650" y="1957388"/>
                  <a:ext cx="914400" cy="1087438"/>
                </a:xfrm>
                <a:custGeom>
                  <a:avLst/>
                  <a:gdLst>
                    <a:gd name="T0" fmla="*/ 914400 w 244"/>
                    <a:gd name="T1" fmla="*/ 993693 h 290"/>
                    <a:gd name="T2" fmla="*/ 820711 w 244"/>
                    <a:gd name="T3" fmla="*/ 1087438 h 290"/>
                    <a:gd name="T4" fmla="*/ 97436 w 244"/>
                    <a:gd name="T5" fmla="*/ 1087438 h 290"/>
                    <a:gd name="T6" fmla="*/ 0 w 244"/>
                    <a:gd name="T7" fmla="*/ 993693 h 290"/>
                    <a:gd name="T8" fmla="*/ 0 w 244"/>
                    <a:gd name="T9" fmla="*/ 93745 h 290"/>
                    <a:gd name="T10" fmla="*/ 97436 w 244"/>
                    <a:gd name="T11" fmla="*/ 0 h 290"/>
                    <a:gd name="T12" fmla="*/ 820711 w 244"/>
                    <a:gd name="T13" fmla="*/ 0 h 290"/>
                    <a:gd name="T14" fmla="*/ 914400 w 244"/>
                    <a:gd name="T15" fmla="*/ 93745 h 290"/>
                    <a:gd name="T16" fmla="*/ 914400 w 244"/>
                    <a:gd name="T17" fmla="*/ 993693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290">
                      <a:moveTo>
                        <a:pt x="244" y="265"/>
                      </a:moveTo>
                      <a:cubicBezTo>
                        <a:pt x="244" y="279"/>
                        <a:pt x="233" y="290"/>
                        <a:pt x="219" y="290"/>
                      </a:cubicBezTo>
                      <a:cubicBezTo>
                        <a:pt x="26" y="290"/>
                        <a:pt x="26" y="290"/>
                        <a:pt x="26" y="290"/>
                      </a:cubicBezTo>
                      <a:cubicBezTo>
                        <a:pt x="12" y="290"/>
                        <a:pt x="0" y="279"/>
                        <a:pt x="0" y="265"/>
                      </a:cubicBezTo>
                      <a:cubicBezTo>
                        <a:pt x="0" y="25"/>
                        <a:pt x="0" y="25"/>
                        <a:pt x="0" y="25"/>
                      </a:cubicBezTo>
                      <a:cubicBezTo>
                        <a:pt x="0" y="11"/>
                        <a:pt x="12" y="0"/>
                        <a:pt x="26" y="0"/>
                      </a:cubicBezTo>
                      <a:cubicBezTo>
                        <a:pt x="219" y="0"/>
                        <a:pt x="219" y="0"/>
                        <a:pt x="219" y="0"/>
                      </a:cubicBezTo>
                      <a:cubicBezTo>
                        <a:pt x="233" y="0"/>
                        <a:pt x="244" y="11"/>
                        <a:pt x="244" y="25"/>
                      </a:cubicBezTo>
                      <a:lnTo>
                        <a:pt x="244" y="265"/>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8" name="Freeform 113">
                  <a:extLst>
                    <a:ext uri="{FF2B5EF4-FFF2-40B4-BE49-F238E27FC236}">
                      <a16:creationId xmlns:a16="http://schemas.microsoft.com/office/drawing/2014/main" xmlns="" id="{A46BD462-569E-4758-A9AF-2FBB4DD219B6}"/>
                    </a:ext>
                  </a:extLst>
                </p:cNvPr>
                <p:cNvSpPr>
                  <a:spLocks/>
                </p:cNvSpPr>
                <p:nvPr/>
              </p:nvSpPr>
              <p:spPr bwMode="auto">
                <a:xfrm>
                  <a:off x="366713" y="2076451"/>
                  <a:ext cx="676275" cy="850900"/>
                </a:xfrm>
                <a:custGeom>
                  <a:avLst/>
                  <a:gdLst>
                    <a:gd name="T0" fmla="*/ 676275 w 426"/>
                    <a:gd name="T1" fmla="*/ 850900 h 536"/>
                    <a:gd name="T2" fmla="*/ 0 w 426"/>
                    <a:gd name="T3" fmla="*/ 850900 h 536"/>
                    <a:gd name="T4" fmla="*/ 0 w 426"/>
                    <a:gd name="T5" fmla="*/ 0 h 536"/>
                    <a:gd name="T6" fmla="*/ 676275 w 426"/>
                    <a:gd name="T7" fmla="*/ 0 h 536"/>
                    <a:gd name="T8" fmla="*/ 676275 w 426"/>
                    <a:gd name="T9" fmla="*/ 850900 h 536"/>
                    <a:gd name="T10" fmla="*/ 676275 w 426"/>
                    <a:gd name="T11" fmla="*/ 850900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536">
                      <a:moveTo>
                        <a:pt x="426" y="536"/>
                      </a:moveTo>
                      <a:lnTo>
                        <a:pt x="0" y="536"/>
                      </a:lnTo>
                      <a:lnTo>
                        <a:pt x="0" y="0"/>
                      </a:lnTo>
                      <a:lnTo>
                        <a:pt x="426" y="0"/>
                      </a:lnTo>
                      <a:lnTo>
                        <a:pt x="426" y="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9" name="Oval 114">
                  <a:extLst>
                    <a:ext uri="{FF2B5EF4-FFF2-40B4-BE49-F238E27FC236}">
                      <a16:creationId xmlns:a16="http://schemas.microsoft.com/office/drawing/2014/main" xmlns="" id="{78666163-124A-4E4F-B254-02805C85796C}"/>
                    </a:ext>
                  </a:extLst>
                </p:cNvPr>
                <p:cNvSpPr>
                  <a:spLocks noChangeArrowheads="1"/>
                </p:cNvSpPr>
                <p:nvPr/>
              </p:nvSpPr>
              <p:spPr bwMode="auto">
                <a:xfrm>
                  <a:off x="407988" y="2152651"/>
                  <a:ext cx="82550" cy="82550"/>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0" name="Rectangle 115">
                  <a:extLst>
                    <a:ext uri="{FF2B5EF4-FFF2-40B4-BE49-F238E27FC236}">
                      <a16:creationId xmlns:a16="http://schemas.microsoft.com/office/drawing/2014/main" xmlns="" id="{BC871A8F-C045-49D1-B4C6-657C47C0E81D}"/>
                    </a:ext>
                  </a:extLst>
                </p:cNvPr>
                <p:cNvSpPr>
                  <a:spLocks noChangeArrowheads="1"/>
                </p:cNvSpPr>
                <p:nvPr/>
              </p:nvSpPr>
              <p:spPr bwMode="auto">
                <a:xfrm>
                  <a:off x="550863" y="2170113"/>
                  <a:ext cx="454025" cy="460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1" name="Oval 116">
                  <a:extLst>
                    <a:ext uri="{FF2B5EF4-FFF2-40B4-BE49-F238E27FC236}">
                      <a16:creationId xmlns:a16="http://schemas.microsoft.com/office/drawing/2014/main" xmlns="" id="{A4A486BB-1A0A-4D12-BF4E-B076DB5D9E45}"/>
                    </a:ext>
                  </a:extLst>
                </p:cNvPr>
                <p:cNvSpPr>
                  <a:spLocks noChangeArrowheads="1"/>
                </p:cNvSpPr>
                <p:nvPr/>
              </p:nvSpPr>
              <p:spPr bwMode="auto">
                <a:xfrm>
                  <a:off x="407988" y="2305051"/>
                  <a:ext cx="82550" cy="8731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2" name="Rectangle 117">
                  <a:extLst>
                    <a:ext uri="{FF2B5EF4-FFF2-40B4-BE49-F238E27FC236}">
                      <a16:creationId xmlns:a16="http://schemas.microsoft.com/office/drawing/2014/main" xmlns="" id="{D241AC82-606D-4BF1-9EF0-3ED2ABB7BA28}"/>
                    </a:ext>
                  </a:extLst>
                </p:cNvPr>
                <p:cNvSpPr>
                  <a:spLocks noChangeArrowheads="1"/>
                </p:cNvSpPr>
                <p:nvPr/>
              </p:nvSpPr>
              <p:spPr bwMode="auto">
                <a:xfrm>
                  <a:off x="550863" y="2324101"/>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3" name="Oval 118">
                  <a:extLst>
                    <a:ext uri="{FF2B5EF4-FFF2-40B4-BE49-F238E27FC236}">
                      <a16:creationId xmlns:a16="http://schemas.microsoft.com/office/drawing/2014/main" xmlns="" id="{06CFC6AD-9CCE-4056-BD53-7E6B561B019A}"/>
                    </a:ext>
                  </a:extLst>
                </p:cNvPr>
                <p:cNvSpPr>
                  <a:spLocks noChangeArrowheads="1"/>
                </p:cNvSpPr>
                <p:nvPr/>
              </p:nvSpPr>
              <p:spPr bwMode="auto">
                <a:xfrm>
                  <a:off x="407988" y="2463801"/>
                  <a:ext cx="82550" cy="8096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4" name="Rectangle 119">
                  <a:extLst>
                    <a:ext uri="{FF2B5EF4-FFF2-40B4-BE49-F238E27FC236}">
                      <a16:creationId xmlns:a16="http://schemas.microsoft.com/office/drawing/2014/main" xmlns="" id="{84439A63-7357-4647-8342-5571BEA50478}"/>
                    </a:ext>
                  </a:extLst>
                </p:cNvPr>
                <p:cNvSpPr>
                  <a:spLocks noChangeArrowheads="1"/>
                </p:cNvSpPr>
                <p:nvPr/>
              </p:nvSpPr>
              <p:spPr bwMode="auto">
                <a:xfrm>
                  <a:off x="550863" y="2478088"/>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5" name="Freeform 120">
                  <a:extLst>
                    <a:ext uri="{FF2B5EF4-FFF2-40B4-BE49-F238E27FC236}">
                      <a16:creationId xmlns:a16="http://schemas.microsoft.com/office/drawing/2014/main" xmlns="" id="{32B181AE-C5E3-4F8B-A482-BCB5519C5BE8}"/>
                    </a:ext>
                  </a:extLst>
                </p:cNvPr>
                <p:cNvSpPr>
                  <a:spLocks/>
                </p:cNvSpPr>
                <p:nvPr/>
              </p:nvSpPr>
              <p:spPr bwMode="auto">
                <a:xfrm>
                  <a:off x="442913" y="2582863"/>
                  <a:ext cx="798513" cy="285750"/>
                </a:xfrm>
                <a:custGeom>
                  <a:avLst/>
                  <a:gdLst>
                    <a:gd name="T0" fmla="*/ 798513 w 503"/>
                    <a:gd name="T1" fmla="*/ 285750 h 180"/>
                    <a:gd name="T2" fmla="*/ 258763 w 503"/>
                    <a:gd name="T3" fmla="*/ 285750 h 180"/>
                    <a:gd name="T4" fmla="*/ 0 w 503"/>
                    <a:gd name="T5" fmla="*/ 146050 h 180"/>
                    <a:gd name="T6" fmla="*/ 258763 w 503"/>
                    <a:gd name="T7" fmla="*/ 0 h 180"/>
                    <a:gd name="T8" fmla="*/ 798513 w 503"/>
                    <a:gd name="T9" fmla="*/ 0 h 180"/>
                    <a:gd name="T10" fmla="*/ 798513 w 503"/>
                    <a:gd name="T11" fmla="*/ 28575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3" h="180">
                      <a:moveTo>
                        <a:pt x="503" y="180"/>
                      </a:moveTo>
                      <a:lnTo>
                        <a:pt x="163" y="180"/>
                      </a:lnTo>
                      <a:lnTo>
                        <a:pt x="0" y="92"/>
                      </a:lnTo>
                      <a:lnTo>
                        <a:pt x="163" y="0"/>
                      </a:lnTo>
                      <a:lnTo>
                        <a:pt x="503" y="0"/>
                      </a:lnTo>
                      <a:lnTo>
                        <a:pt x="503" y="18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6" name="Freeform 121">
                  <a:extLst>
                    <a:ext uri="{FF2B5EF4-FFF2-40B4-BE49-F238E27FC236}">
                      <a16:creationId xmlns:a16="http://schemas.microsoft.com/office/drawing/2014/main" xmlns="" id="{BA60733C-2066-4945-B8E5-AB23259139B4}"/>
                    </a:ext>
                  </a:extLst>
                </p:cNvPr>
                <p:cNvSpPr>
                  <a:spLocks/>
                </p:cNvSpPr>
                <p:nvPr/>
              </p:nvSpPr>
              <p:spPr bwMode="auto">
                <a:xfrm>
                  <a:off x="547688" y="2582863"/>
                  <a:ext cx="149225" cy="285750"/>
                </a:xfrm>
                <a:custGeom>
                  <a:avLst/>
                  <a:gdLst>
                    <a:gd name="T0" fmla="*/ 0 w 94"/>
                    <a:gd name="T1" fmla="*/ 203200 h 180"/>
                    <a:gd name="T2" fmla="*/ 149225 w 94"/>
                    <a:gd name="T3" fmla="*/ 285750 h 180"/>
                    <a:gd name="T4" fmla="*/ 149225 w 94"/>
                    <a:gd name="T5" fmla="*/ 0 h 180"/>
                    <a:gd name="T6" fmla="*/ 0 w 94"/>
                    <a:gd name="T7" fmla="*/ 85725 h 180"/>
                    <a:gd name="T8" fmla="*/ 0 w 94"/>
                    <a:gd name="T9" fmla="*/ 20320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80">
                      <a:moveTo>
                        <a:pt x="0" y="128"/>
                      </a:moveTo>
                      <a:lnTo>
                        <a:pt x="94" y="180"/>
                      </a:lnTo>
                      <a:lnTo>
                        <a:pt x="94" y="0"/>
                      </a:lnTo>
                      <a:lnTo>
                        <a:pt x="0" y="54"/>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7" name="Freeform 122">
                  <a:extLst>
                    <a:ext uri="{FF2B5EF4-FFF2-40B4-BE49-F238E27FC236}">
                      <a16:creationId xmlns:a16="http://schemas.microsoft.com/office/drawing/2014/main" xmlns="" id="{A4CB4440-7F8F-4B6C-BD8D-51F15BF2C3EE}"/>
                    </a:ext>
                  </a:extLst>
                </p:cNvPr>
                <p:cNvSpPr>
                  <a:spLocks/>
                </p:cNvSpPr>
                <p:nvPr/>
              </p:nvSpPr>
              <p:spPr bwMode="auto">
                <a:xfrm>
                  <a:off x="550863" y="2593976"/>
                  <a:ext cx="142875" cy="266700"/>
                </a:xfrm>
                <a:custGeom>
                  <a:avLst/>
                  <a:gdLst>
                    <a:gd name="T0" fmla="*/ 142875 w 90"/>
                    <a:gd name="T1" fmla="*/ 266700 h 168"/>
                    <a:gd name="T2" fmla="*/ 0 w 90"/>
                    <a:gd name="T3" fmla="*/ 187325 h 168"/>
                    <a:gd name="T4" fmla="*/ 0 w 90"/>
                    <a:gd name="T5" fmla="*/ 79375 h 168"/>
                    <a:gd name="T6" fmla="*/ 142875 w 90"/>
                    <a:gd name="T7" fmla="*/ 0 h 168"/>
                    <a:gd name="T8" fmla="*/ 142875 w 90"/>
                    <a:gd name="T9" fmla="*/ 266700 h 168"/>
                    <a:gd name="T10" fmla="*/ 142875 w 90"/>
                    <a:gd name="T11" fmla="*/ 26670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168">
                      <a:moveTo>
                        <a:pt x="90" y="168"/>
                      </a:moveTo>
                      <a:lnTo>
                        <a:pt x="0" y="118"/>
                      </a:lnTo>
                      <a:lnTo>
                        <a:pt x="0" y="50"/>
                      </a:lnTo>
                      <a:lnTo>
                        <a:pt x="90" y="0"/>
                      </a:lnTo>
                      <a:lnTo>
                        <a:pt x="9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grpSp>
        </p:grpSp>
        <p:cxnSp>
          <p:nvCxnSpPr>
            <p:cNvPr id="22" name="直接连接符 21">
              <a:extLst>
                <a:ext uri="{FF2B5EF4-FFF2-40B4-BE49-F238E27FC236}">
                  <a16:creationId xmlns:a16="http://schemas.microsoft.com/office/drawing/2014/main" xmlns="" id="{DD861F8A-8DA3-4C7B-B559-76DCF2C7C7B7}"/>
                </a:ext>
              </a:extLst>
            </p:cNvPr>
            <p:cNvCxnSpPr>
              <a:cxnSpLocks/>
            </p:cNvCxnSpPr>
            <p:nvPr/>
          </p:nvCxnSpPr>
          <p:spPr>
            <a:xfrm>
              <a:off x="1066010" y="2832502"/>
              <a:ext cx="504712" cy="0"/>
            </a:xfrm>
            <a:prstGeom prst="line">
              <a:avLst/>
            </a:prstGeom>
            <a:ln w="12700">
              <a:solidFill>
                <a:srgbClr val="C87E4C"/>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xmlns="" id="{3FD55036-767E-487B-A3E4-44A8F7722604}"/>
                </a:ext>
              </a:extLst>
            </p:cNvPr>
            <p:cNvSpPr/>
            <p:nvPr/>
          </p:nvSpPr>
          <p:spPr>
            <a:xfrm>
              <a:off x="1537995" y="2799775"/>
              <a:ext cx="65455" cy="65455"/>
            </a:xfrm>
            <a:prstGeom prst="ellipse">
              <a:avLst/>
            </a:prstGeom>
            <a:solidFill>
              <a:srgbClr val="E6C46C"/>
            </a:solidFill>
            <a:ln>
              <a:solidFill>
                <a:srgbClr val="D28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2B6C18"/>
                </a:solidFill>
                <a:latin typeface="微软雅黑" panose="020B0503020204020204" pitchFamily="34" charset="-122"/>
                <a:ea typeface="微软雅黑" panose="020B0503020204020204" pitchFamily="34" charset="-122"/>
              </a:endParaRPr>
            </a:p>
          </p:txBody>
        </p:sp>
        <p:sp>
          <p:nvSpPr>
            <p:cNvPr id="24" name="矩形 4">
              <a:extLst>
                <a:ext uri="{FF2B5EF4-FFF2-40B4-BE49-F238E27FC236}">
                  <a16:creationId xmlns:a16="http://schemas.microsoft.com/office/drawing/2014/main" xmlns="" id="{03D7DBEF-4865-41B5-B4CE-19AE43E6CAA5}"/>
                </a:ext>
              </a:extLst>
            </p:cNvPr>
            <p:cNvSpPr>
              <a:spLocks noChangeArrowheads="1"/>
            </p:cNvSpPr>
            <p:nvPr/>
          </p:nvSpPr>
          <p:spPr bwMode="auto">
            <a:xfrm>
              <a:off x="1719851" y="2612783"/>
              <a:ext cx="6474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C87E4C"/>
                  </a:solidFill>
                </a:rPr>
                <a:t>马克思主义是指引当代中国发展的精神旗帜</a:t>
              </a:r>
            </a:p>
          </p:txBody>
        </p:sp>
      </p:grpSp>
      <p:pic>
        <p:nvPicPr>
          <p:cNvPr id="4" name="图片 3">
            <a:extLst>
              <a:ext uri="{FF2B5EF4-FFF2-40B4-BE49-F238E27FC236}">
                <a16:creationId xmlns:a16="http://schemas.microsoft.com/office/drawing/2014/main" xmlns="" id="{204E2503-1E17-4448-B56A-D452380993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865"/>
          <a:stretch/>
        </p:blipFill>
        <p:spPr>
          <a:xfrm>
            <a:off x="8642459" y="2423330"/>
            <a:ext cx="2450609" cy="396794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A5F7E984-0C61-41C4-87E1-47814C29F3C2}"/>
              </a:ext>
            </a:extLst>
          </p:cNvPr>
          <p:cNvPicPr>
            <a:picLocks noChangeAspect="1"/>
          </p:cNvPicPr>
          <p:nvPr/>
        </p:nvPicPr>
        <p:blipFill rotWithShape="1">
          <a:blip r:embed="rId7"/>
          <a:srcRect t="11771" b="44376"/>
          <a:stretch/>
        </p:blipFill>
        <p:spPr>
          <a:xfrm>
            <a:off x="-8580" y="2900039"/>
            <a:ext cx="12200580" cy="3957962"/>
          </a:xfrm>
          <a:prstGeom prst="rect">
            <a:avLst/>
          </a:prstGeom>
        </p:spPr>
      </p:pic>
      <p:grpSp>
        <p:nvGrpSpPr>
          <p:cNvPr id="8" name="组合 7">
            <a:extLst>
              <a:ext uri="{FF2B5EF4-FFF2-40B4-BE49-F238E27FC236}">
                <a16:creationId xmlns:a16="http://schemas.microsoft.com/office/drawing/2014/main" xmlns="" id="{0A71086A-8A48-4252-AAFC-F0E7054D3024}"/>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3468914" y="186885"/>
              <a:ext cx="5254172"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lvl="0" algn="ctr" eaLnBrk="1" fontAlgn="auto" hangingPunct="1">
                <a:spcBef>
                  <a:spcPts val="0"/>
                </a:spcBef>
                <a:spcAft>
                  <a:spcPts val="0"/>
                </a:spcAf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a:t>
              </a:r>
              <a:r>
                <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“四个伟大成就”</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5" name="文本框 2">
              <a:extLst>
                <a:ext uri="{FF2B5EF4-FFF2-40B4-BE49-F238E27FC236}">
                  <a16:creationId xmlns:a16="http://schemas.microsoft.com/office/drawing/2014/main" xmlns="" id="{90CE17B5-3BCF-4745-A7BD-323CE3E7901B}"/>
                </a:ext>
              </a:extLst>
            </p:cNvPr>
            <p:cNvSpPr txBox="1">
              <a:spLocks noChangeArrowheads="1"/>
            </p:cNvSpPr>
            <p:nvPr/>
          </p:nvSpPr>
          <p:spPr bwMode="auto">
            <a:xfrm>
              <a:off x="634679" y="1402279"/>
              <a:ext cx="1091406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以毛泽东、邓小平、江泽民、胡锦涛、习近平同志为主要代表的中国共产党人，</a:t>
              </a:r>
              <a:r>
                <a:rPr lang="zh-CN" altLang="en-US" sz="2400" b="1" dirty="0">
                  <a:solidFill>
                    <a:prstClr val="black"/>
                  </a:solidFill>
                  <a:latin typeface="微软雅黑" panose="020B0503020204020204" pitchFamily="34" charset="-122"/>
                </a:rPr>
                <a:t>把马克思主义基本原理同中国具体实际相结合、同中华优秀传统文化相结合</a:t>
              </a:r>
              <a:r>
                <a:rPr lang="zh-CN" altLang="en-US" sz="2400" dirty="0">
                  <a:solidFill>
                    <a:prstClr val="black"/>
                  </a:solidFill>
                  <a:latin typeface="微软雅黑" panose="020B0503020204020204" pitchFamily="34" charset="-122"/>
                </a:rPr>
                <a:t>，在实现中华民族伟大复兴的道路上不断取得胜利。</a:t>
              </a:r>
              <a:endParaRPr lang="en-US" altLang="zh-CN" sz="2400" dirty="0">
                <a:solidFill>
                  <a:prstClr val="black"/>
                </a:solidFill>
                <a:latin typeface="微软雅黑" panose="020B0503020204020204" pitchFamily="34" charset="-122"/>
              </a:endParaRPr>
            </a:p>
          </p:txBody>
        </p:sp>
        <p:grpSp>
          <p:nvGrpSpPr>
            <p:cNvPr id="7" name="组合 6">
              <a:extLst>
                <a:ext uri="{FF2B5EF4-FFF2-40B4-BE49-F238E27FC236}">
                  <a16:creationId xmlns:a16="http://schemas.microsoft.com/office/drawing/2014/main" xmlns="" id="{61A2F7F1-B056-47F5-B2C6-D870061D8A3F}"/>
                </a:ext>
              </a:extLst>
            </p:cNvPr>
            <p:cNvGrpSpPr/>
            <p:nvPr/>
          </p:nvGrpSpPr>
          <p:grpSpPr>
            <a:xfrm>
              <a:off x="311410" y="3332563"/>
              <a:ext cx="11369060" cy="2368778"/>
              <a:chOff x="423137" y="3332563"/>
              <a:chExt cx="11369060" cy="2368778"/>
            </a:xfrm>
          </p:grpSpPr>
          <p:sp>
            <p:nvSpPr>
              <p:cNvPr id="9" name="PA-102263">
                <a:extLst>
                  <a:ext uri="{FF2B5EF4-FFF2-40B4-BE49-F238E27FC236}">
                    <a16:creationId xmlns:a16="http://schemas.microsoft.com/office/drawing/2014/main" xmlns="" id="{97EB070D-2780-4F14-9EEE-6079FFD7691D}"/>
                  </a:ext>
                </a:extLst>
              </p:cNvPr>
              <p:cNvSpPr>
                <a:spLocks noChangeArrowheads="1"/>
              </p:cNvSpPr>
              <p:nvPr>
                <p:custDataLst>
                  <p:tags r:id="rId1"/>
                </p:custDataLst>
              </p:nvPr>
            </p:nvSpPr>
            <p:spPr bwMode="auto">
              <a:xfrm>
                <a:off x="828429" y="4110944"/>
                <a:ext cx="5269178" cy="1590397"/>
              </a:xfrm>
              <a:prstGeom prst="roundRect">
                <a:avLst>
                  <a:gd name="adj" fmla="val 5783"/>
                </a:avLst>
              </a:prstGeom>
              <a:solidFill>
                <a:srgbClr val="F2F2F2">
                  <a:alpha val="60000"/>
                </a:srgbClr>
              </a:solidFill>
              <a:ln w="9525">
                <a:solidFill>
                  <a:srgbClr val="B8B8B8"/>
                </a:solidFill>
                <a:miter lim="800000"/>
              </a:ln>
            </p:spPr>
            <p:txBody>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itchFamily="49" charset="-122"/>
                    <a:cs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4D4D4D"/>
                  </a:solidFill>
                  <a:effectLst/>
                  <a:uLnTx/>
                  <a:uFillTx/>
                  <a:latin typeface="+mn-ea"/>
                  <a:ea typeface="+mn-ea"/>
                  <a:cs typeface="阿里巴巴普惠体" panose="00020600040101010101" pitchFamily="18" charset="-122"/>
                </a:endParaRPr>
              </a:p>
            </p:txBody>
          </p:sp>
          <p:grpSp>
            <p:nvGrpSpPr>
              <p:cNvPr id="10" name="PA-102266">
                <a:extLst>
                  <a:ext uri="{FF2B5EF4-FFF2-40B4-BE49-F238E27FC236}">
                    <a16:creationId xmlns:a16="http://schemas.microsoft.com/office/drawing/2014/main" xmlns="" id="{3F87AD1F-4BC8-4983-9F4B-1131B66A06AE}"/>
                  </a:ext>
                </a:extLst>
              </p:cNvPr>
              <p:cNvGrpSpPr/>
              <p:nvPr>
                <p:custDataLst>
                  <p:tags r:id="rId2"/>
                </p:custDataLst>
              </p:nvPr>
            </p:nvGrpSpPr>
            <p:grpSpPr>
              <a:xfrm>
                <a:off x="3457121" y="3332563"/>
                <a:ext cx="5280971" cy="564263"/>
                <a:chOff x="-296371" y="2321117"/>
                <a:chExt cx="848194" cy="880381"/>
              </a:xfrm>
            </p:grpSpPr>
            <p:sp>
              <p:nvSpPr>
                <p:cNvPr id="11" name="PA-矩形 11">
                  <a:extLst>
                    <a:ext uri="{FF2B5EF4-FFF2-40B4-BE49-F238E27FC236}">
                      <a16:creationId xmlns:a16="http://schemas.microsoft.com/office/drawing/2014/main" xmlns="" id="{A2E772D4-90B4-420E-881E-D6A9DEBED2FF}"/>
                    </a:ext>
                  </a:extLst>
                </p:cNvPr>
                <p:cNvSpPr>
                  <a:spLocks noChangeArrowheads="1"/>
                </p:cNvSpPr>
                <p:nvPr>
                  <p:custDataLst>
                    <p:tags r:id="rId4"/>
                  </p:custDataLst>
                </p:nvPr>
              </p:nvSpPr>
              <p:spPr bwMode="auto">
                <a:xfrm>
                  <a:off x="-296371" y="2321117"/>
                  <a:ext cx="848194" cy="880381"/>
                </a:xfrm>
                <a:prstGeom prst="roundRect">
                  <a:avLst>
                    <a:gd name="adj" fmla="val 50000"/>
                  </a:avLst>
                </a:prstGeom>
                <a:solidFill>
                  <a:srgbClr val="B26A37"/>
                </a:solidFill>
                <a:ln w="28575">
                  <a:gradFill>
                    <a:gsLst>
                      <a:gs pos="100000">
                        <a:schemeClr val="bg1"/>
                      </a:gs>
                      <a:gs pos="0">
                        <a:schemeClr val="bg1">
                          <a:lumMod val="85000"/>
                        </a:schemeClr>
                      </a:gs>
                    </a:gsLst>
                    <a:lin ang="5400000" scaled="0"/>
                  </a:gra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dirty="0">
                    <a:ln>
                      <a:noFill/>
                    </a:ln>
                    <a:solidFill>
                      <a:prstClr val="black"/>
                    </a:solidFill>
                    <a:effectLst/>
                    <a:uLnTx/>
                    <a:uFillTx/>
                    <a:latin typeface="+mn-ea"/>
                    <a:ea typeface="+mn-ea"/>
                    <a:cs typeface="Calibri" panose="020F0502020204030204" pitchFamily="34" charset="0"/>
                    <a:sym typeface="Calibri" panose="020F0502020204030204" pitchFamily="34" charset="0"/>
                  </a:endParaRPr>
                </a:p>
              </p:txBody>
            </p:sp>
            <p:sp>
              <p:nvSpPr>
                <p:cNvPr id="14" name="PA-矩形 38">
                  <a:extLst>
                    <a:ext uri="{FF2B5EF4-FFF2-40B4-BE49-F238E27FC236}">
                      <a16:creationId xmlns:a16="http://schemas.microsoft.com/office/drawing/2014/main" xmlns="" id="{CCA795EB-4C86-4F80-A5B4-724CC421E299}"/>
                    </a:ext>
                  </a:extLst>
                </p:cNvPr>
                <p:cNvSpPr>
                  <a:spLocks noChangeArrowheads="1"/>
                </p:cNvSpPr>
                <p:nvPr>
                  <p:custDataLst>
                    <p:tags r:id="rId5"/>
                  </p:custDataLst>
                </p:nvPr>
              </p:nvSpPr>
              <p:spPr bwMode="auto">
                <a:xfrm>
                  <a:off x="-258962" y="2401162"/>
                  <a:ext cx="773376" cy="72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lvl="0" algn="ctr" eaLnBrk="1" fontAlgn="auto" hangingPunct="1">
                    <a:spcBef>
                      <a:spcPts val="0"/>
                    </a:spcBef>
                    <a:spcAft>
                      <a:spcPts val="0"/>
                    </a:spcAft>
                    <a:defRPr/>
                  </a:pPr>
                  <a:r>
                    <a:rPr lang="zh-CN" altLang="en-US" sz="2400" b="1" dirty="0">
                      <a:solidFill>
                        <a:prstClr val="white"/>
                      </a:solidFill>
                      <a:latin typeface="+mn-ea"/>
                      <a:ea typeface="+mn-ea"/>
                      <a:sym typeface="方正兰亭黑_GBK" pitchFamily="2" charset="-122"/>
                    </a:rPr>
                    <a:t>中国共产党团结带领中国人民</a:t>
                  </a:r>
                  <a:endParaRPr kumimoji="0" lang="zh-CN" altLang="en-US" sz="2400" b="1" i="0" u="none" strike="noStrike" kern="1200" cap="none" spc="0" normalizeH="0" baseline="0" noProof="0" dirty="0">
                    <a:ln>
                      <a:noFill/>
                    </a:ln>
                    <a:solidFill>
                      <a:prstClr val="white"/>
                    </a:solidFill>
                    <a:effectLst/>
                    <a:uLnTx/>
                    <a:uFillTx/>
                    <a:latin typeface="+mn-ea"/>
                    <a:ea typeface="+mn-ea"/>
                    <a:sym typeface="方正兰亭黑_GBK" pitchFamily="2" charset="-122"/>
                  </a:endParaRPr>
                </a:p>
              </p:txBody>
            </p:sp>
          </p:grpSp>
          <p:sp>
            <p:nvSpPr>
              <p:cNvPr id="16" name="PA-102263">
                <a:extLst>
                  <a:ext uri="{FF2B5EF4-FFF2-40B4-BE49-F238E27FC236}">
                    <a16:creationId xmlns:a16="http://schemas.microsoft.com/office/drawing/2014/main" xmlns="" id="{F43AC7DD-8383-4065-AC21-D13C884A2A35}"/>
                  </a:ext>
                </a:extLst>
              </p:cNvPr>
              <p:cNvSpPr>
                <a:spLocks noChangeArrowheads="1"/>
              </p:cNvSpPr>
              <p:nvPr>
                <p:custDataLst>
                  <p:tags r:id="rId3"/>
                </p:custDataLst>
              </p:nvPr>
            </p:nvSpPr>
            <p:spPr bwMode="auto">
              <a:xfrm>
                <a:off x="6306055" y="4110944"/>
                <a:ext cx="5354413" cy="1590397"/>
              </a:xfrm>
              <a:prstGeom prst="roundRect">
                <a:avLst>
                  <a:gd name="adj" fmla="val 5783"/>
                </a:avLst>
              </a:prstGeom>
              <a:solidFill>
                <a:srgbClr val="F2F2F2">
                  <a:alpha val="60000"/>
                </a:srgbClr>
              </a:solidFill>
              <a:ln w="9525">
                <a:solidFill>
                  <a:srgbClr val="B8B8B8"/>
                </a:solidFill>
                <a:miter lim="800000"/>
              </a:ln>
            </p:spPr>
            <p:txBody>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itchFamily="49" charset="-122"/>
                    <a:cs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4D4D4D"/>
                  </a:solidFill>
                  <a:effectLst/>
                  <a:uLnTx/>
                  <a:uFillTx/>
                  <a:latin typeface="+mn-ea"/>
                  <a:ea typeface="+mn-ea"/>
                  <a:cs typeface="阿里巴巴普惠体" panose="00020600040101010101" pitchFamily="18" charset="-122"/>
                </a:endParaRPr>
              </a:p>
            </p:txBody>
          </p:sp>
          <p:sp>
            <p:nvSpPr>
              <p:cNvPr id="21" name="文本框 2">
                <a:extLst>
                  <a:ext uri="{FF2B5EF4-FFF2-40B4-BE49-F238E27FC236}">
                    <a16:creationId xmlns:a16="http://schemas.microsoft.com/office/drawing/2014/main" xmlns="" id="{8154E262-E03A-4F26-8E94-F9A9EC225E25}"/>
                  </a:ext>
                </a:extLst>
              </p:cNvPr>
              <p:cNvSpPr txBox="1">
                <a:spLocks noChangeArrowheads="1"/>
              </p:cNvSpPr>
              <p:nvPr/>
            </p:nvSpPr>
            <p:spPr bwMode="auto">
              <a:xfrm>
                <a:off x="423137" y="4204477"/>
                <a:ext cx="5546465" cy="131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50000"/>
                  </a:lnSpc>
                  <a:spcBef>
                    <a:spcPts val="1400"/>
                  </a:spcBef>
                  <a:buNone/>
                  <a:defRPr/>
                </a:pPr>
                <a:r>
                  <a:rPr lang="zh-CN" altLang="en-US" sz="2400" dirty="0">
                    <a:solidFill>
                      <a:prstClr val="black"/>
                    </a:solidFill>
                    <a:latin typeface="微软雅黑" panose="020B0503020204020204" pitchFamily="34" charset="-122"/>
                  </a:rPr>
                  <a:t>浴血奋战、百折不挠</a:t>
                </a:r>
                <a:endParaRPr lang="en-US" altLang="zh-CN" sz="2400" dirty="0">
                  <a:solidFill>
                    <a:prstClr val="black"/>
                  </a:solidFill>
                  <a:latin typeface="微软雅黑" panose="020B0503020204020204" pitchFamily="34" charset="-122"/>
                </a:endParaRPr>
              </a:p>
              <a:p>
                <a:pPr lvl="0" algn="ctr" eaLnBrk="1" hangingPunct="1">
                  <a:lnSpc>
                    <a:spcPct val="150000"/>
                  </a:lnSpc>
                  <a:spcBef>
                    <a:spcPts val="1400"/>
                  </a:spcBef>
                  <a:buNone/>
                  <a:defRPr/>
                </a:pPr>
                <a:r>
                  <a:rPr lang="zh-CN" altLang="en-US" sz="2400" dirty="0">
                    <a:solidFill>
                      <a:prstClr val="black"/>
                    </a:solidFill>
                    <a:latin typeface="微软雅黑" panose="020B0503020204020204" pitchFamily="34" charset="-122"/>
                  </a:rPr>
                  <a:t>创造了新民主主义革命的伟大成就</a:t>
                </a:r>
                <a:endParaRPr lang="en-US" altLang="zh-CN" sz="2400" dirty="0">
                  <a:solidFill>
                    <a:prstClr val="black"/>
                  </a:solidFill>
                  <a:latin typeface="微软雅黑" panose="020B0503020204020204" pitchFamily="34" charset="-122"/>
                </a:endParaRPr>
              </a:p>
            </p:txBody>
          </p:sp>
          <p:sp>
            <p:nvSpPr>
              <p:cNvPr id="23" name="文本框 2">
                <a:extLst>
                  <a:ext uri="{FF2B5EF4-FFF2-40B4-BE49-F238E27FC236}">
                    <a16:creationId xmlns:a16="http://schemas.microsoft.com/office/drawing/2014/main" xmlns="" id="{2C104696-BE42-46B7-903F-B3CEC83320CA}"/>
                  </a:ext>
                </a:extLst>
              </p:cNvPr>
              <p:cNvSpPr txBox="1">
                <a:spLocks noChangeArrowheads="1"/>
              </p:cNvSpPr>
              <p:nvPr/>
            </p:nvSpPr>
            <p:spPr bwMode="auto">
              <a:xfrm>
                <a:off x="5502877" y="4202501"/>
                <a:ext cx="6289320" cy="131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50000"/>
                  </a:lnSpc>
                  <a:spcBef>
                    <a:spcPts val="1400"/>
                  </a:spcBef>
                  <a:buNone/>
                  <a:defRPr/>
                </a:pPr>
                <a:r>
                  <a:rPr lang="zh-CN" altLang="en-US" sz="2400" dirty="0">
                    <a:solidFill>
                      <a:prstClr val="black"/>
                    </a:solidFill>
                    <a:latin typeface="微软雅黑" panose="020B0503020204020204" pitchFamily="34" charset="-122"/>
                  </a:rPr>
                  <a:t>自力更生、发愤图强</a:t>
                </a:r>
                <a:endParaRPr lang="en-US" altLang="zh-CN" sz="2400" dirty="0">
                  <a:solidFill>
                    <a:prstClr val="black"/>
                  </a:solidFill>
                  <a:latin typeface="微软雅黑" panose="020B0503020204020204" pitchFamily="34" charset="-122"/>
                </a:endParaRPr>
              </a:p>
              <a:p>
                <a:pPr lvl="0" algn="ctr" eaLnBrk="1" hangingPunct="1">
                  <a:lnSpc>
                    <a:spcPct val="150000"/>
                  </a:lnSpc>
                  <a:spcBef>
                    <a:spcPts val="1400"/>
                  </a:spcBef>
                  <a:buNone/>
                  <a:defRPr/>
                </a:pPr>
                <a:r>
                  <a:rPr lang="zh-CN" altLang="en-US" sz="2400" dirty="0">
                    <a:solidFill>
                      <a:prstClr val="black"/>
                    </a:solidFill>
                    <a:latin typeface="微软雅黑" panose="020B0503020204020204" pitchFamily="34" charset="-122"/>
                  </a:rPr>
                  <a:t>创造了社会主义革命和建设的伟大成就</a:t>
                </a:r>
                <a:endParaRPr lang="en-US" altLang="zh-CN" sz="2400" dirty="0">
                  <a:solidFill>
                    <a:prstClr val="black"/>
                  </a:solidFill>
                  <a:latin typeface="微软雅黑" panose="020B0503020204020204" pitchFamily="34" charset="-122"/>
                </a:endParaRPr>
              </a:p>
            </p:txBody>
          </p:sp>
        </p:grpSp>
      </p:grpSp>
    </p:spTree>
    <p:extLst>
      <p:ext uri="{BB962C8B-B14F-4D97-AF65-F5344CB8AC3E}">
        <p14:creationId xmlns:p14="http://schemas.microsoft.com/office/powerpoint/2010/main" val="327156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A5F7E984-0C61-41C4-87E1-47814C29F3C2}"/>
              </a:ext>
            </a:extLst>
          </p:cNvPr>
          <p:cNvPicPr>
            <a:picLocks noChangeAspect="1"/>
          </p:cNvPicPr>
          <p:nvPr/>
        </p:nvPicPr>
        <p:blipFill rotWithShape="1">
          <a:blip r:embed="rId10"/>
          <a:srcRect t="11771" b="44376"/>
          <a:stretch/>
        </p:blipFill>
        <p:spPr>
          <a:xfrm>
            <a:off x="-8580" y="2900039"/>
            <a:ext cx="12200580" cy="3957962"/>
          </a:xfrm>
          <a:prstGeom prst="rect">
            <a:avLst/>
          </a:prstGeom>
        </p:spPr>
      </p:pic>
      <p:grpSp>
        <p:nvGrpSpPr>
          <p:cNvPr id="3" name="组合 2">
            <a:extLst>
              <a:ext uri="{FF2B5EF4-FFF2-40B4-BE49-F238E27FC236}">
                <a16:creationId xmlns:a16="http://schemas.microsoft.com/office/drawing/2014/main" xmlns="" id="{16503219-5430-438C-83CA-AF60A5AA5CD2}"/>
              </a:ext>
            </a:extLst>
          </p:cNvPr>
          <p:cNvGrpSpPr/>
          <p:nvPr/>
        </p:nvGrpSpPr>
        <p:grpSpPr>
          <a:xfrm>
            <a:off x="-419100" y="186885"/>
            <a:ext cx="12411231" cy="6521508"/>
            <a:chOff x="-419100" y="186885"/>
            <a:chExt cx="12411231"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3468914" y="186885"/>
              <a:ext cx="5254172"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 “四个伟大成就”</a:t>
              </a:r>
            </a:p>
          </p:txBody>
        </p:sp>
        <p:grpSp>
          <p:nvGrpSpPr>
            <p:cNvPr id="2" name="组合 1">
              <a:extLst>
                <a:ext uri="{FF2B5EF4-FFF2-40B4-BE49-F238E27FC236}">
                  <a16:creationId xmlns:a16="http://schemas.microsoft.com/office/drawing/2014/main" xmlns="" id="{6F36B2A1-318B-4D24-8F65-A14991F02C4F}"/>
                </a:ext>
              </a:extLst>
            </p:cNvPr>
            <p:cNvGrpSpPr/>
            <p:nvPr/>
          </p:nvGrpSpPr>
          <p:grpSpPr>
            <a:xfrm>
              <a:off x="-419100" y="1156977"/>
              <a:ext cx="8040131" cy="5184447"/>
              <a:chOff x="-723900" y="1156977"/>
              <a:chExt cx="8040131" cy="5184447"/>
            </a:xfrm>
          </p:grpSpPr>
          <p:sp>
            <p:nvSpPr>
              <p:cNvPr id="9" name="PA-102263">
                <a:extLst>
                  <a:ext uri="{FF2B5EF4-FFF2-40B4-BE49-F238E27FC236}">
                    <a16:creationId xmlns:a16="http://schemas.microsoft.com/office/drawing/2014/main" xmlns="" id="{97EB070D-2780-4F14-9EEE-6079FFD7691D}"/>
                  </a:ext>
                </a:extLst>
              </p:cNvPr>
              <p:cNvSpPr>
                <a:spLocks noChangeArrowheads="1"/>
              </p:cNvSpPr>
              <p:nvPr>
                <p:custDataLst>
                  <p:tags r:id="rId1"/>
                </p:custDataLst>
              </p:nvPr>
            </p:nvSpPr>
            <p:spPr bwMode="auto">
              <a:xfrm>
                <a:off x="209550" y="1824408"/>
                <a:ext cx="6826047" cy="1310680"/>
              </a:xfrm>
              <a:prstGeom prst="roundRect">
                <a:avLst>
                  <a:gd name="adj" fmla="val 5783"/>
                </a:avLst>
              </a:prstGeom>
              <a:solidFill>
                <a:srgbClr val="F2F2F2">
                  <a:alpha val="60000"/>
                </a:srgbClr>
              </a:solidFill>
              <a:ln w="9525">
                <a:solidFill>
                  <a:srgbClr val="B8B8B8"/>
                </a:solidFill>
                <a:miter lim="800000"/>
              </a:ln>
            </p:spPr>
            <p:txBody>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itchFamily="49" charset="-122"/>
                    <a:cs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4D4D4D"/>
                  </a:solidFill>
                  <a:effectLst/>
                  <a:uLnTx/>
                  <a:uFillTx/>
                  <a:latin typeface="Microsoft YaHei"/>
                  <a:ea typeface="Microsoft YaHei"/>
                  <a:cs typeface="阿里巴巴普惠体" panose="00020600040101010101" pitchFamily="18" charset="-122"/>
                </a:endParaRPr>
              </a:p>
            </p:txBody>
          </p:sp>
          <p:grpSp>
            <p:nvGrpSpPr>
              <p:cNvPr id="10" name="PA-102266">
                <a:extLst>
                  <a:ext uri="{FF2B5EF4-FFF2-40B4-BE49-F238E27FC236}">
                    <a16:creationId xmlns:a16="http://schemas.microsoft.com/office/drawing/2014/main" xmlns="" id="{3F87AD1F-4BC8-4983-9F4B-1131B66A06AE}"/>
                  </a:ext>
                </a:extLst>
              </p:cNvPr>
              <p:cNvGrpSpPr/>
              <p:nvPr>
                <p:custDataLst>
                  <p:tags r:id="rId2"/>
                </p:custDataLst>
              </p:nvPr>
            </p:nvGrpSpPr>
            <p:grpSpPr>
              <a:xfrm>
                <a:off x="957344" y="1156977"/>
                <a:ext cx="5280971" cy="564263"/>
                <a:chOff x="-718574" y="2471581"/>
                <a:chExt cx="848194" cy="880381"/>
              </a:xfrm>
            </p:grpSpPr>
            <p:sp>
              <p:nvSpPr>
                <p:cNvPr id="11" name="PA-矩形 11">
                  <a:extLst>
                    <a:ext uri="{FF2B5EF4-FFF2-40B4-BE49-F238E27FC236}">
                      <a16:creationId xmlns:a16="http://schemas.microsoft.com/office/drawing/2014/main" xmlns="" id="{A2E772D4-90B4-420E-881E-D6A9DEBED2FF}"/>
                    </a:ext>
                  </a:extLst>
                </p:cNvPr>
                <p:cNvSpPr>
                  <a:spLocks noChangeArrowheads="1"/>
                </p:cNvSpPr>
                <p:nvPr>
                  <p:custDataLst>
                    <p:tags r:id="rId7"/>
                  </p:custDataLst>
                </p:nvPr>
              </p:nvSpPr>
              <p:spPr bwMode="auto">
                <a:xfrm>
                  <a:off x="-718574" y="2471581"/>
                  <a:ext cx="848194" cy="880381"/>
                </a:xfrm>
                <a:prstGeom prst="roundRect">
                  <a:avLst>
                    <a:gd name="adj" fmla="val 50000"/>
                  </a:avLst>
                </a:prstGeom>
                <a:solidFill>
                  <a:srgbClr val="B26A37"/>
                </a:solidFill>
                <a:ln w="28575">
                  <a:gradFill>
                    <a:gsLst>
                      <a:gs pos="100000">
                        <a:schemeClr val="bg1"/>
                      </a:gs>
                      <a:gs pos="0">
                        <a:schemeClr val="bg1">
                          <a:lumMod val="85000"/>
                        </a:schemeClr>
                      </a:gs>
                    </a:gsLst>
                    <a:lin ang="5400000" scaled="0"/>
                  </a:gra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dirty="0">
                    <a:ln>
                      <a:noFill/>
                    </a:ln>
                    <a:solidFill>
                      <a:prstClr val="black"/>
                    </a:solidFill>
                    <a:effectLst/>
                    <a:uLnTx/>
                    <a:uFillTx/>
                    <a:latin typeface="Microsoft YaHei"/>
                    <a:ea typeface="Microsoft YaHei"/>
                    <a:cs typeface="Calibri" panose="020F0502020204030204" pitchFamily="34" charset="0"/>
                    <a:sym typeface="Calibri" panose="020F0502020204030204" pitchFamily="34" charset="0"/>
                  </a:endParaRPr>
                </a:p>
              </p:txBody>
            </p:sp>
            <p:sp>
              <p:nvSpPr>
                <p:cNvPr id="14" name="PA-矩形 38">
                  <a:extLst>
                    <a:ext uri="{FF2B5EF4-FFF2-40B4-BE49-F238E27FC236}">
                      <a16:creationId xmlns:a16="http://schemas.microsoft.com/office/drawing/2014/main" xmlns="" id="{CCA795EB-4C86-4F80-A5B4-724CC421E299}"/>
                    </a:ext>
                  </a:extLst>
                </p:cNvPr>
                <p:cNvSpPr>
                  <a:spLocks noChangeArrowheads="1"/>
                </p:cNvSpPr>
                <p:nvPr>
                  <p:custDataLst>
                    <p:tags r:id="rId8"/>
                  </p:custDataLst>
                </p:nvPr>
              </p:nvSpPr>
              <p:spPr bwMode="auto">
                <a:xfrm>
                  <a:off x="-681165" y="2551626"/>
                  <a:ext cx="773376" cy="72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lvl="0" algn="ctr" eaLnBrk="1" fontAlgn="auto" hangingPunct="1">
                    <a:spcBef>
                      <a:spcPts val="0"/>
                    </a:spcBef>
                    <a:spcAft>
                      <a:spcPts val="0"/>
                    </a:spcAft>
                    <a:defRPr/>
                  </a:pPr>
                  <a:r>
                    <a:rPr lang="zh-CN" altLang="en-US" sz="2400" b="1" dirty="0">
                      <a:solidFill>
                        <a:prstClr val="white"/>
                      </a:solidFill>
                      <a:latin typeface="Microsoft YaHei"/>
                      <a:ea typeface="Microsoft YaHei"/>
                      <a:sym typeface="方正兰亭黑_GBK" pitchFamily="2" charset="-122"/>
                    </a:rPr>
                    <a:t>中国共产党团结带领中国人民</a:t>
                  </a:r>
                  <a:endParaRPr kumimoji="0" lang="zh-CN" altLang="en-US" sz="2400" b="1" i="0" u="none" strike="noStrike" kern="1200" cap="none" spc="0" normalizeH="0" baseline="0" noProof="0" dirty="0">
                    <a:ln>
                      <a:noFill/>
                    </a:ln>
                    <a:solidFill>
                      <a:prstClr val="white"/>
                    </a:solidFill>
                    <a:effectLst/>
                    <a:uLnTx/>
                    <a:uFillTx/>
                    <a:latin typeface="Microsoft YaHei"/>
                    <a:ea typeface="Microsoft YaHei"/>
                    <a:cs typeface="+mn-cs"/>
                    <a:sym typeface="方正兰亭黑_GBK" pitchFamily="2" charset="-122"/>
                  </a:endParaRPr>
                </a:p>
              </p:txBody>
            </p:sp>
          </p:grpSp>
          <p:sp>
            <p:nvSpPr>
              <p:cNvPr id="16" name="PA-102263">
                <a:extLst>
                  <a:ext uri="{FF2B5EF4-FFF2-40B4-BE49-F238E27FC236}">
                    <a16:creationId xmlns:a16="http://schemas.microsoft.com/office/drawing/2014/main" xmlns="" id="{F43AC7DD-8383-4065-AC21-D13C884A2A35}"/>
                  </a:ext>
                </a:extLst>
              </p:cNvPr>
              <p:cNvSpPr>
                <a:spLocks noChangeArrowheads="1"/>
              </p:cNvSpPr>
              <p:nvPr>
                <p:custDataLst>
                  <p:tags r:id="rId3"/>
                </p:custDataLst>
              </p:nvPr>
            </p:nvSpPr>
            <p:spPr bwMode="auto">
              <a:xfrm>
                <a:off x="285751" y="3964482"/>
                <a:ext cx="6749846" cy="2376942"/>
              </a:xfrm>
              <a:prstGeom prst="roundRect">
                <a:avLst>
                  <a:gd name="adj" fmla="val 5783"/>
                </a:avLst>
              </a:prstGeom>
              <a:solidFill>
                <a:srgbClr val="F2F2F2">
                  <a:alpha val="60000"/>
                </a:srgbClr>
              </a:solidFill>
              <a:ln w="9525">
                <a:solidFill>
                  <a:srgbClr val="B8B8B8"/>
                </a:solidFill>
                <a:miter lim="800000"/>
              </a:ln>
            </p:spPr>
            <p:txBody>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itchFamily="49" charset="-122"/>
                    <a:cs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4D4D4D"/>
                  </a:solidFill>
                  <a:effectLst/>
                  <a:uLnTx/>
                  <a:uFillTx/>
                  <a:latin typeface="Microsoft YaHei"/>
                  <a:ea typeface="Microsoft YaHei"/>
                  <a:cs typeface="阿里巴巴普惠体" panose="00020600040101010101" pitchFamily="18" charset="-122"/>
                </a:endParaRPr>
              </a:p>
            </p:txBody>
          </p:sp>
          <p:grpSp>
            <p:nvGrpSpPr>
              <p:cNvPr id="17" name="PA-102266">
                <a:extLst>
                  <a:ext uri="{FF2B5EF4-FFF2-40B4-BE49-F238E27FC236}">
                    <a16:creationId xmlns:a16="http://schemas.microsoft.com/office/drawing/2014/main" xmlns="" id="{B9D021AC-6A88-4772-B6CE-29FCBABCCD27}"/>
                  </a:ext>
                </a:extLst>
              </p:cNvPr>
              <p:cNvGrpSpPr/>
              <p:nvPr>
                <p:custDataLst>
                  <p:tags r:id="rId4"/>
                </p:custDataLst>
              </p:nvPr>
            </p:nvGrpSpPr>
            <p:grpSpPr>
              <a:xfrm>
                <a:off x="957344" y="3282538"/>
                <a:ext cx="5280971" cy="564263"/>
                <a:chOff x="-718574" y="2471581"/>
                <a:chExt cx="848194" cy="880381"/>
              </a:xfrm>
            </p:grpSpPr>
            <p:sp>
              <p:nvSpPr>
                <p:cNvPr id="18" name="PA-矩形 11">
                  <a:extLst>
                    <a:ext uri="{FF2B5EF4-FFF2-40B4-BE49-F238E27FC236}">
                      <a16:creationId xmlns:a16="http://schemas.microsoft.com/office/drawing/2014/main" xmlns="" id="{0FB9708C-2EE7-4015-BEC5-C375BFA79F77}"/>
                    </a:ext>
                  </a:extLst>
                </p:cNvPr>
                <p:cNvSpPr>
                  <a:spLocks noChangeArrowheads="1"/>
                </p:cNvSpPr>
                <p:nvPr>
                  <p:custDataLst>
                    <p:tags r:id="rId5"/>
                  </p:custDataLst>
                </p:nvPr>
              </p:nvSpPr>
              <p:spPr bwMode="auto">
                <a:xfrm>
                  <a:off x="-718574" y="2471581"/>
                  <a:ext cx="848194" cy="880381"/>
                </a:xfrm>
                <a:prstGeom prst="roundRect">
                  <a:avLst>
                    <a:gd name="adj" fmla="val 50000"/>
                  </a:avLst>
                </a:prstGeom>
                <a:solidFill>
                  <a:srgbClr val="B26A37"/>
                </a:solidFill>
                <a:ln w="28575">
                  <a:gradFill>
                    <a:gsLst>
                      <a:gs pos="100000">
                        <a:schemeClr val="bg1"/>
                      </a:gs>
                      <a:gs pos="0">
                        <a:schemeClr val="bg1">
                          <a:lumMod val="85000"/>
                        </a:schemeClr>
                      </a:gs>
                    </a:gsLst>
                    <a:lin ang="5400000" scaled="0"/>
                  </a:gra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dirty="0">
                    <a:ln>
                      <a:noFill/>
                    </a:ln>
                    <a:solidFill>
                      <a:prstClr val="black"/>
                    </a:solidFill>
                    <a:effectLst/>
                    <a:uLnTx/>
                    <a:uFillTx/>
                    <a:latin typeface="Microsoft YaHei"/>
                    <a:ea typeface="Microsoft YaHei"/>
                    <a:cs typeface="Calibri" panose="020F0502020204030204" pitchFamily="34" charset="0"/>
                    <a:sym typeface="Calibri" panose="020F0502020204030204" pitchFamily="34" charset="0"/>
                  </a:endParaRPr>
                </a:p>
              </p:txBody>
            </p:sp>
            <p:sp>
              <p:nvSpPr>
                <p:cNvPr id="20" name="PA-矩形 38">
                  <a:extLst>
                    <a:ext uri="{FF2B5EF4-FFF2-40B4-BE49-F238E27FC236}">
                      <a16:creationId xmlns:a16="http://schemas.microsoft.com/office/drawing/2014/main" xmlns="" id="{481B58D1-9413-4411-B931-7EFC0F858A16}"/>
                    </a:ext>
                  </a:extLst>
                </p:cNvPr>
                <p:cNvSpPr>
                  <a:spLocks noChangeArrowheads="1"/>
                </p:cNvSpPr>
                <p:nvPr>
                  <p:custDataLst>
                    <p:tags r:id="rId6"/>
                  </p:custDataLst>
                </p:nvPr>
              </p:nvSpPr>
              <p:spPr bwMode="auto">
                <a:xfrm>
                  <a:off x="-681165" y="2551626"/>
                  <a:ext cx="773376" cy="72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Microsoft YaHei"/>
                      <a:ea typeface="Microsoft YaHei"/>
                      <a:cs typeface="+mn-cs"/>
                      <a:sym typeface="方正兰亭黑_GBK" pitchFamily="2" charset="-122"/>
                    </a:rPr>
                    <a:t>中国共产党团结带领中国人民</a:t>
                  </a:r>
                </a:p>
              </p:txBody>
            </p:sp>
          </p:grpSp>
          <p:sp>
            <p:nvSpPr>
              <p:cNvPr id="21" name="文本框 2">
                <a:extLst>
                  <a:ext uri="{FF2B5EF4-FFF2-40B4-BE49-F238E27FC236}">
                    <a16:creationId xmlns:a16="http://schemas.microsoft.com/office/drawing/2014/main" xmlns="" id="{8154E262-E03A-4F26-8E94-F9A9EC225E25}"/>
                  </a:ext>
                </a:extLst>
              </p:cNvPr>
              <p:cNvSpPr txBox="1">
                <a:spLocks noChangeArrowheads="1"/>
              </p:cNvSpPr>
              <p:nvPr/>
            </p:nvSpPr>
            <p:spPr bwMode="auto">
              <a:xfrm>
                <a:off x="-723900" y="1721240"/>
                <a:ext cx="8040131" cy="131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50000"/>
                  </a:lnSpc>
                  <a:spcBef>
                    <a:spcPts val="1400"/>
                  </a:spcBef>
                  <a:buNone/>
                  <a:defRPr/>
                </a:pPr>
                <a:r>
                  <a:rPr lang="zh-CN" altLang="en-US" sz="2400" dirty="0">
                    <a:solidFill>
                      <a:prstClr val="black"/>
                    </a:solidFill>
                    <a:latin typeface="微软雅黑" panose="020B0503020204020204" pitchFamily="34" charset="-122"/>
                  </a:rPr>
                  <a:t>解放思想、锐意进取</a:t>
                </a:r>
                <a:endParaRPr lang="en-US" altLang="zh-CN" sz="2400" dirty="0">
                  <a:solidFill>
                    <a:prstClr val="black"/>
                  </a:solidFill>
                  <a:latin typeface="微软雅黑" panose="020B0503020204020204" pitchFamily="34" charset="-122"/>
                </a:endParaRPr>
              </a:p>
              <a:p>
                <a:pPr lvl="0" algn="ctr" eaLnBrk="1" hangingPunct="1">
                  <a:lnSpc>
                    <a:spcPct val="150000"/>
                  </a:lnSpc>
                  <a:spcBef>
                    <a:spcPts val="1400"/>
                  </a:spcBef>
                  <a:buNone/>
                  <a:defRPr/>
                </a:pPr>
                <a:r>
                  <a:rPr lang="zh-CN" altLang="en-US" sz="2400" dirty="0">
                    <a:solidFill>
                      <a:prstClr val="black"/>
                    </a:solidFill>
                    <a:latin typeface="微软雅黑" panose="020B0503020204020204" pitchFamily="34" charset="-122"/>
                  </a:rPr>
                  <a:t>创造了改革开放和社会主义现代化建设的伟大成就</a:t>
                </a:r>
                <a:endParaRPr lang="en-US" altLang="zh-CN" sz="2400" dirty="0">
                  <a:solidFill>
                    <a:prstClr val="black"/>
                  </a:solidFill>
                  <a:latin typeface="微软雅黑" panose="020B0503020204020204" pitchFamily="34" charset="-122"/>
                </a:endParaRPr>
              </a:p>
            </p:txBody>
          </p:sp>
          <p:sp>
            <p:nvSpPr>
              <p:cNvPr id="23" name="文本框 2">
                <a:extLst>
                  <a:ext uri="{FF2B5EF4-FFF2-40B4-BE49-F238E27FC236}">
                    <a16:creationId xmlns:a16="http://schemas.microsoft.com/office/drawing/2014/main" xmlns="" id="{2C104696-BE42-46B7-903F-B3CEC83320CA}"/>
                  </a:ext>
                </a:extLst>
              </p:cNvPr>
              <p:cNvSpPr txBox="1">
                <a:spLocks noChangeArrowheads="1"/>
              </p:cNvSpPr>
              <p:nvPr/>
            </p:nvSpPr>
            <p:spPr bwMode="auto">
              <a:xfrm>
                <a:off x="-234816" y="4062383"/>
                <a:ext cx="7241563" cy="2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50000"/>
                  </a:lnSpc>
                  <a:spcBef>
                    <a:spcPts val="1400"/>
                  </a:spcBef>
                  <a:buNone/>
                  <a:defRPr/>
                </a:pPr>
                <a:r>
                  <a:rPr lang="zh-CN" altLang="en-US" sz="2400" dirty="0">
                    <a:solidFill>
                      <a:prstClr val="black"/>
                    </a:solidFill>
                    <a:latin typeface="微软雅黑" panose="020B0503020204020204" pitchFamily="34" charset="-122"/>
                  </a:rPr>
                  <a:t>自信自强、守正创新</a:t>
                </a:r>
                <a:endParaRPr lang="en-US" altLang="zh-CN" sz="2400" dirty="0">
                  <a:solidFill>
                    <a:prstClr val="black"/>
                  </a:solidFill>
                  <a:latin typeface="微软雅黑" panose="020B0503020204020204" pitchFamily="34" charset="-122"/>
                </a:endParaRPr>
              </a:p>
              <a:p>
                <a:pPr lvl="0" algn="ctr" eaLnBrk="1" hangingPunct="1">
                  <a:lnSpc>
                    <a:spcPct val="150000"/>
                  </a:lnSpc>
                  <a:spcBef>
                    <a:spcPts val="1400"/>
                  </a:spcBef>
                  <a:buNone/>
                  <a:defRPr/>
                </a:pPr>
                <a:r>
                  <a:rPr lang="zh-CN" altLang="en-US" sz="2400" dirty="0">
                    <a:solidFill>
                      <a:prstClr val="black"/>
                    </a:solidFill>
                    <a:latin typeface="微软雅黑" panose="020B0503020204020204" pitchFamily="34" charset="-122"/>
                  </a:rPr>
                  <a:t>统揽伟大斗争、伟大工程、伟大事业、伟大梦想</a:t>
                </a:r>
                <a:endParaRPr lang="en-US" altLang="zh-CN" sz="2400" dirty="0">
                  <a:solidFill>
                    <a:prstClr val="black"/>
                  </a:solidFill>
                  <a:latin typeface="微软雅黑" panose="020B0503020204020204" pitchFamily="34" charset="-122"/>
                </a:endParaRPr>
              </a:p>
              <a:p>
                <a:pPr lvl="0" algn="ctr" eaLnBrk="1" hangingPunct="1">
                  <a:lnSpc>
                    <a:spcPct val="150000"/>
                  </a:lnSpc>
                  <a:spcBef>
                    <a:spcPts val="1400"/>
                  </a:spcBef>
                  <a:buNone/>
                  <a:defRPr/>
                </a:pPr>
                <a:r>
                  <a:rPr lang="zh-CN" altLang="en-US" sz="2400" dirty="0">
                    <a:solidFill>
                      <a:prstClr val="black"/>
                    </a:solidFill>
                    <a:latin typeface="微软雅黑" panose="020B0503020204020204" pitchFamily="34" charset="-122"/>
                  </a:rPr>
                  <a:t>创造了新时代中国特色社会主义的伟大成就</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25" name="图片 24">
              <a:extLst>
                <a:ext uri="{FF2B5EF4-FFF2-40B4-BE49-F238E27FC236}">
                  <a16:creationId xmlns:a16="http://schemas.microsoft.com/office/drawing/2014/main" xmlns="" id="{22681DD1-8488-45B6-B1E8-978732669C48}"/>
                </a:ext>
              </a:extLst>
            </p:cNvPr>
            <p:cNvPicPr>
              <a:picLocks noChangeAspect="1"/>
            </p:cNvPicPr>
            <p:nvPr/>
          </p:nvPicPr>
          <p:blipFill rotWithShape="1">
            <a:blip r:embed="rId11">
              <a:extLst>
                <a:ext uri="{28A0092B-C50C-407E-A947-70E740481C1C}">
                  <a14:useLocalDpi xmlns:a14="http://schemas.microsoft.com/office/drawing/2010/main" val="0"/>
                </a:ext>
              </a:extLst>
            </a:blip>
            <a:srcRect b="15182"/>
            <a:stretch/>
          </p:blipFill>
          <p:spPr>
            <a:xfrm>
              <a:off x="7621032" y="1152876"/>
              <a:ext cx="3882015" cy="5153696"/>
            </a:xfrm>
            <a:prstGeom prst="rect">
              <a:avLst/>
            </a:prstGeom>
          </p:spPr>
        </p:pic>
      </p:grpSp>
    </p:spTree>
    <p:extLst>
      <p:ext uri="{BB962C8B-B14F-4D97-AF65-F5344CB8AC3E}">
        <p14:creationId xmlns:p14="http://schemas.microsoft.com/office/powerpoint/2010/main" val="151398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xmlns="" id="{C7A8F527-D952-4239-95A1-D6D68B405FD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8308133">
            <a:off x="-1076417" y="1736963"/>
            <a:ext cx="3783756" cy="423569"/>
          </a:xfrm>
          <a:prstGeom prst="rect">
            <a:avLst/>
          </a:prstGeom>
        </p:spPr>
      </p:pic>
      <p:sp>
        <p:nvSpPr>
          <p:cNvPr id="7" name="任意多边形: 形状 6">
            <a:extLst>
              <a:ext uri="{FF2B5EF4-FFF2-40B4-BE49-F238E27FC236}">
                <a16:creationId xmlns:a16="http://schemas.microsoft.com/office/drawing/2014/main" xmlns="" id="{06DD9368-75CA-4B79-AA73-6E64A89E5D54}"/>
              </a:ext>
            </a:extLst>
          </p:cNvPr>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6" name="任意多边形: 形状 15">
            <a:extLst>
              <a:ext uri="{FF2B5EF4-FFF2-40B4-BE49-F238E27FC236}">
                <a16:creationId xmlns:a16="http://schemas.microsoft.com/office/drawing/2014/main" xmlns="" id="{448C7BEB-4FD0-407B-8FD6-6B29DE11E90F}"/>
              </a:ext>
            </a:extLst>
          </p:cNvPr>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7" name="任意多边形: 形状 16">
            <a:extLst>
              <a:ext uri="{FF2B5EF4-FFF2-40B4-BE49-F238E27FC236}">
                <a16:creationId xmlns:a16="http://schemas.microsoft.com/office/drawing/2014/main" xmlns="" id="{1B434051-9B52-4C69-B765-61E556915D97}"/>
              </a:ext>
            </a:extLst>
          </p:cNvPr>
          <p:cNvSpPr/>
          <p:nvPr/>
        </p:nvSpPr>
        <p:spPr>
          <a:xfrm>
            <a:off x="0" y="1321616"/>
            <a:ext cx="1517494" cy="1114131"/>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3" name="任意多边形: 形状 12">
            <a:extLst>
              <a:ext uri="{FF2B5EF4-FFF2-40B4-BE49-F238E27FC236}">
                <a16:creationId xmlns:a16="http://schemas.microsoft.com/office/drawing/2014/main" xmlns="" id="{E2B45B91-47E1-47EE-9771-46EBF0D548DB}"/>
              </a:ext>
            </a:extLst>
          </p:cNvPr>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20" name="任意多边形: 形状 19">
            <a:extLst>
              <a:ext uri="{FF2B5EF4-FFF2-40B4-BE49-F238E27FC236}">
                <a16:creationId xmlns:a16="http://schemas.microsoft.com/office/drawing/2014/main" xmlns="" id="{AC3C4618-1299-4265-8F5E-D30E0224442D}"/>
              </a:ext>
            </a:extLst>
          </p:cNvPr>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pic>
        <p:nvPicPr>
          <p:cNvPr id="22" name="图片 21">
            <a:extLst>
              <a:ext uri="{FF2B5EF4-FFF2-40B4-BE49-F238E27FC236}">
                <a16:creationId xmlns:a16="http://schemas.microsoft.com/office/drawing/2014/main" xmlns="" id="{951ADE18-9224-4B57-A238-FFC4B445D29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18308133">
            <a:off x="3366636" y="2813448"/>
            <a:ext cx="6416416" cy="423569"/>
          </a:xfrm>
          <a:prstGeom prst="rect">
            <a:avLst/>
          </a:prstGeom>
        </p:spPr>
      </p:pic>
      <p:sp>
        <p:nvSpPr>
          <p:cNvPr id="23" name="文本框 22">
            <a:extLst>
              <a:ext uri="{FF2B5EF4-FFF2-40B4-BE49-F238E27FC236}">
                <a16:creationId xmlns:a16="http://schemas.microsoft.com/office/drawing/2014/main" xmlns="" id="{4243FB07-61BB-40FD-9E45-EC6FFB5E99EA}"/>
              </a:ext>
            </a:extLst>
          </p:cNvPr>
          <p:cNvSpPr txBox="1"/>
          <p:nvPr/>
        </p:nvSpPr>
        <p:spPr>
          <a:xfrm>
            <a:off x="2639626" y="598341"/>
            <a:ext cx="3038171" cy="1446550"/>
          </a:xfrm>
          <a:prstGeom prst="rect">
            <a:avLst/>
          </a:prstGeom>
          <a:noFill/>
        </p:spPr>
        <p:txBody>
          <a:bodyPr wrap="square" rtlCol="0">
            <a:spAutoFit/>
            <a:scene3d>
              <a:camera prst="orthographicFront"/>
              <a:lightRig rig="threePt" dir="t"/>
            </a:scene3d>
            <a:sp3d contourW="12700"/>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0" lang="zh-CN" altLang="en-US" sz="8800" b="1" i="0" u="none" strike="noStrike" kern="1200" cap="none" spc="0" normalizeH="0" baseline="0" noProof="0" dirty="0">
                <a:ln>
                  <a:noFill/>
                </a:ln>
                <a:gradFill>
                  <a:gsLst>
                    <a:gs pos="0">
                      <a:srgbClr val="FFFFFF"/>
                    </a:gs>
                    <a:gs pos="28000">
                      <a:srgbClr val="E6C46C"/>
                    </a:gs>
                    <a:gs pos="100000">
                      <a:srgbClr val="995A2F"/>
                    </a:gs>
                  </a:gsLst>
                  <a:lin ang="5400000" scaled="1"/>
                </a:gradFill>
                <a:effectLst/>
                <a:uLnTx/>
                <a:uFillTx/>
                <a:latin typeface="微软雅黑"/>
                <a:ea typeface="微软雅黑"/>
                <a:cs typeface="+mn-cs"/>
                <a:sym typeface="inpin heiti" panose="00000500000000000000" pitchFamily="2" charset="-122"/>
              </a:rPr>
              <a:t>视频</a:t>
            </a:r>
          </a:p>
        </p:txBody>
      </p:sp>
      <p:sp>
        <p:nvSpPr>
          <p:cNvPr id="28" name="文本框 27">
            <a:extLst>
              <a:ext uri="{FF2B5EF4-FFF2-40B4-BE49-F238E27FC236}">
                <a16:creationId xmlns:a16="http://schemas.microsoft.com/office/drawing/2014/main" xmlns="" id="{5EB2E0D5-5AEC-4499-9FED-EF5387AC0BE0}"/>
              </a:ext>
            </a:extLst>
          </p:cNvPr>
          <p:cNvSpPr txBox="1"/>
          <p:nvPr/>
        </p:nvSpPr>
        <p:spPr>
          <a:xfrm>
            <a:off x="590373" y="2691544"/>
            <a:ext cx="4755282" cy="1790042"/>
          </a:xfrm>
          <a:prstGeom prst="rect">
            <a:avLst/>
          </a:prstGeom>
          <a:noFill/>
        </p:spPr>
        <p:txBody>
          <a:bodyPr wrap="square" rtlCol="0">
            <a:spAutoFit/>
            <a:scene3d>
              <a:camera prst="orthographicFront"/>
              <a:lightRig rig="threePt" dir="t"/>
            </a:scene3d>
            <a:sp3d contourW="12700"/>
          </a:bodyPr>
          <a:lstStyle/>
          <a:p>
            <a:pPr lvl="0" algn="ctr" defTabSz="457200" eaLnBrk="1" fontAlgn="auto" hangingPunct="1">
              <a:lnSpc>
                <a:spcPct val="120000"/>
              </a:lnSpc>
              <a:spcBef>
                <a:spcPts val="0"/>
              </a:spcBef>
              <a:spcAft>
                <a:spcPts val="0"/>
              </a:spcAft>
            </a:pP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创造发展奇迹</a:t>
            </a:r>
            <a:r>
              <a:rPr lang="en-US" altLang="zh-CN"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  </a:t>
            </a: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共享奋斗成果</a:t>
            </a:r>
            <a:endPar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sym typeface="inpin heiti" panose="00000500000000000000" pitchFamily="2" charset="-122"/>
            </a:endParaRPr>
          </a:p>
        </p:txBody>
      </p:sp>
      <p:pic>
        <p:nvPicPr>
          <p:cNvPr id="14" name="图片 13">
            <a:hlinkClick r:id="rId6" action="ppaction://hlinkfile"/>
            <a:extLst>
              <a:ext uri="{FF2B5EF4-FFF2-40B4-BE49-F238E27FC236}">
                <a16:creationId xmlns:a16="http://schemas.microsoft.com/office/drawing/2014/main" xmlns="" id="{3B9D8648-BF6C-450A-AB37-C5A71DC894ED}"/>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433253" y="3916193"/>
            <a:ext cx="484369" cy="484369"/>
          </a:xfrm>
          <a:prstGeom prst="rect">
            <a:avLst/>
          </a:prstGeom>
        </p:spPr>
      </p:pic>
    </p:spTree>
    <p:extLst>
      <p:ext uri="{BB962C8B-B14F-4D97-AF65-F5344CB8AC3E}">
        <p14:creationId xmlns:p14="http://schemas.microsoft.com/office/powerpoint/2010/main" val="147871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0-#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3" grpId="0" animBg="1"/>
      <p:bldP spid="20" grpId="0" animBg="1"/>
      <p:bldP spid="23" grpId="0"/>
      <p:bldP spid="28" grpId="0"/>
    </p:bldLst>
  </p:timing>
</p:sld>
</file>

<file path=ppt/slides/slide8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E9260770-1439-46D4-A5E5-55EC7D04EE5E}"/>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四、马克思主义的当代价值</a:t>
            </a:r>
          </a:p>
        </p:txBody>
      </p:sp>
      <p:grpSp>
        <p:nvGrpSpPr>
          <p:cNvPr id="2" name="组合 1">
            <a:extLst>
              <a:ext uri="{FF2B5EF4-FFF2-40B4-BE49-F238E27FC236}">
                <a16:creationId xmlns:a16="http://schemas.microsoft.com/office/drawing/2014/main" xmlns="" id="{F23F4D0C-8A3D-40FE-85F5-D66DE9C96D4F}"/>
              </a:ext>
            </a:extLst>
          </p:cNvPr>
          <p:cNvGrpSpPr/>
          <p:nvPr/>
        </p:nvGrpSpPr>
        <p:grpSpPr>
          <a:xfrm>
            <a:off x="1284170" y="1533255"/>
            <a:ext cx="4931636" cy="4572540"/>
            <a:chOff x="1700303" y="2030413"/>
            <a:chExt cx="4931636" cy="4572540"/>
          </a:xfrm>
        </p:grpSpPr>
        <p:sp>
          <p:nvSpPr>
            <p:cNvPr id="18" name="文本框 2">
              <a:extLst>
                <a:ext uri="{FF2B5EF4-FFF2-40B4-BE49-F238E27FC236}">
                  <a16:creationId xmlns:a16="http://schemas.microsoft.com/office/drawing/2014/main" xmlns="" id="{9FA444E6-D66C-416A-8601-8C618DD29301}"/>
                </a:ext>
              </a:extLst>
            </p:cNvPr>
            <p:cNvSpPr txBox="1">
              <a:spLocks noChangeArrowheads="1"/>
            </p:cNvSpPr>
            <p:nvPr/>
          </p:nvSpPr>
          <p:spPr bwMode="auto">
            <a:xfrm>
              <a:off x="1823199" y="2082664"/>
              <a:ext cx="4562612" cy="4459041"/>
            </a:xfrm>
            <a:prstGeom prst="rect">
              <a:avLst/>
            </a:prstGeom>
            <a:noFill/>
            <a:ln w="28575">
              <a:noFill/>
              <a:prstDash val="dash"/>
              <a:miter lim="800000"/>
            </a:ln>
          </p:spPr>
          <p:txBody>
            <a:bodyPr wrap="square">
              <a:spAutoFit/>
            </a:bodyPr>
            <a:lstStyle>
              <a:lvl1pPr indent="619125"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defRPr/>
              </a:pPr>
              <a:r>
                <a:rPr lang="zh-CN" altLang="en-US" sz="2400" dirty="0">
                  <a:solidFill>
                    <a:prstClr val="black"/>
                  </a:solidFill>
                  <a:latin typeface="微软雅黑" panose="020B0503020204020204" pitchFamily="34" charset="-122"/>
                </a:rPr>
                <a:t>我国现代化建设取得的举世瞩目的伟大成就，是马克思主义的现实指导作用和当代价值最直接、最可靠的证明。</a:t>
              </a:r>
              <a:endParaRPr lang="en-US" altLang="zh-CN" sz="2400" dirty="0">
                <a:solidFill>
                  <a:prstClr val="black"/>
                </a:solidFill>
                <a:latin typeface="微软雅黑" panose="020B0503020204020204" pitchFamily="34" charset="-122"/>
              </a:endParaRPr>
            </a:p>
            <a:p>
              <a:pPr lvl="0" algn="just">
                <a:lnSpc>
                  <a:spcPct val="150000"/>
                </a:lnSpc>
                <a:defRPr/>
              </a:pPr>
              <a:r>
                <a:rPr lang="zh-CN" altLang="en-US" sz="2400" dirty="0">
                  <a:solidFill>
                    <a:prstClr val="black"/>
                  </a:solidFill>
                  <a:latin typeface="微软雅黑" panose="020B0503020204020204" pitchFamily="34" charset="-122"/>
                </a:rPr>
                <a:t>只要我们高举马克思主义的旗帜，高举中国特色社会主义的旗帜，就不会迷失方向，就不会失去信仰。</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xmlns="" id="{94921033-49D8-4F5E-BC0D-15E1F27BB356}"/>
                </a:ext>
              </a:extLst>
            </p:cNvPr>
            <p:cNvSpPr/>
            <p:nvPr/>
          </p:nvSpPr>
          <p:spPr>
            <a:xfrm>
              <a:off x="1700303" y="2030413"/>
              <a:ext cx="4931636" cy="4572540"/>
            </a:xfrm>
            <a:prstGeom prst="rect">
              <a:avLst/>
            </a:prstGeom>
            <a:noFill/>
            <a:ln w="12700" cap="flat" cmpd="sng" algn="ctr">
              <a:solidFill>
                <a:srgbClr val="C87E4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微软雅黑"/>
                <a:cs typeface="+mn-cs"/>
              </a:endParaRPr>
            </a:p>
          </p:txBody>
        </p:sp>
      </p:grpSp>
      <p:pic>
        <p:nvPicPr>
          <p:cNvPr id="3" name="图片 2">
            <a:extLst>
              <a:ext uri="{FF2B5EF4-FFF2-40B4-BE49-F238E27FC236}">
                <a16:creationId xmlns:a16="http://schemas.microsoft.com/office/drawing/2014/main" xmlns="" id="{0E0D7AF4-C4F4-418A-BCEF-078408957C79}"/>
              </a:ext>
            </a:extLst>
          </p:cNvPr>
          <p:cNvPicPr>
            <a:picLocks noChangeAspect="1"/>
          </p:cNvPicPr>
          <p:nvPr/>
        </p:nvPicPr>
        <p:blipFill>
          <a:blip r:embed="rId2"/>
          <a:stretch>
            <a:fillRect/>
          </a:stretch>
        </p:blipFill>
        <p:spPr>
          <a:xfrm>
            <a:off x="6800296" y="2442015"/>
            <a:ext cx="4447712" cy="2499748"/>
          </a:xfrm>
          <a:prstGeom prst="rect">
            <a:avLst/>
          </a:prstGeom>
        </p:spPr>
      </p:pic>
    </p:spTree>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 name="文本框 2">
            <a:extLst>
              <a:ext uri="{FF2B5EF4-FFF2-40B4-BE49-F238E27FC236}">
                <a16:creationId xmlns:a16="http://schemas.microsoft.com/office/drawing/2014/main" xmlns="" id="{3E380490-F376-4BD4-ACDE-35BD1B8D9FA9}"/>
              </a:ext>
            </a:extLst>
          </p:cNvPr>
          <p:cNvSpPr txBox="1">
            <a:spLocks noChangeArrowheads="1"/>
          </p:cNvSpPr>
          <p:nvPr/>
        </p:nvSpPr>
        <p:spPr bwMode="auto">
          <a:xfrm>
            <a:off x="5864225" y="2477437"/>
            <a:ext cx="5180013" cy="2795588"/>
          </a:xfrm>
          <a:prstGeom prst="rect">
            <a:avLst/>
          </a:prstGeom>
          <a:noFill/>
          <a:ln w="28575">
            <a:solidFill>
              <a:srgbClr val="995A2F"/>
            </a:solidFill>
            <a:prstDash val="dash"/>
            <a:miter lim="800000"/>
          </a:ln>
        </p:spPr>
        <p:txBody>
          <a:bodyPr>
            <a:spAutoFit/>
          </a:bodyPr>
          <a:lstStyle>
            <a:lvl1pPr indent="60166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01663"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中国共产党人的初心和使命，就是为中国人民谋幸福，为中华民族谋复兴。这个初心和使命是激励中国共产党人不断前进的根本动力。</a:t>
            </a:r>
          </a:p>
          <a:p>
            <a:pPr lvl="0" algn="r">
              <a:lnSpc>
                <a:spcPct val="150000"/>
              </a:lnSpc>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2400" b="1" dirty="0"/>
              <a:t>党的十九大报告</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xmlns="" id="{2322CA5E-6B9C-42ED-BB44-E7015840B37D}"/>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四、马克思主义的当代价值</a:t>
            </a:r>
          </a:p>
        </p:txBody>
      </p:sp>
      <p:grpSp>
        <p:nvGrpSpPr>
          <p:cNvPr id="12" name="组合 11">
            <a:extLst>
              <a:ext uri="{FF2B5EF4-FFF2-40B4-BE49-F238E27FC236}">
                <a16:creationId xmlns:a16="http://schemas.microsoft.com/office/drawing/2014/main" xmlns="" id="{A5237374-D032-4987-983F-70816ED68F7C}"/>
              </a:ext>
            </a:extLst>
          </p:cNvPr>
          <p:cNvGrpSpPr/>
          <p:nvPr/>
        </p:nvGrpSpPr>
        <p:grpSpPr>
          <a:xfrm>
            <a:off x="613568" y="1336150"/>
            <a:ext cx="8944662" cy="490002"/>
            <a:chOff x="613568" y="2584446"/>
            <a:chExt cx="8944662" cy="490002"/>
          </a:xfrm>
        </p:grpSpPr>
        <p:grpSp>
          <p:nvGrpSpPr>
            <p:cNvPr id="16" name="组合 15">
              <a:extLst>
                <a:ext uri="{FF2B5EF4-FFF2-40B4-BE49-F238E27FC236}">
                  <a16:creationId xmlns:a16="http://schemas.microsoft.com/office/drawing/2014/main" xmlns="" id="{046F51C0-42BA-40DA-B9F3-309C948AF200}"/>
                </a:ext>
              </a:extLst>
            </p:cNvPr>
            <p:cNvGrpSpPr/>
            <p:nvPr/>
          </p:nvGrpSpPr>
          <p:grpSpPr>
            <a:xfrm>
              <a:off x="613568" y="2584446"/>
              <a:ext cx="452442" cy="452442"/>
              <a:chOff x="613568" y="2584446"/>
              <a:chExt cx="452442" cy="452442"/>
            </a:xfrm>
          </p:grpSpPr>
          <p:sp>
            <p:nvSpPr>
              <p:cNvPr id="21" name="椭圆 20">
                <a:extLst>
                  <a:ext uri="{FF2B5EF4-FFF2-40B4-BE49-F238E27FC236}">
                    <a16:creationId xmlns:a16="http://schemas.microsoft.com/office/drawing/2014/main" xmlns="" id="{915A16E1-5DFD-4603-BB50-611E5CBFEC2C}"/>
                  </a:ext>
                </a:extLst>
              </p:cNvPr>
              <p:cNvSpPr/>
              <p:nvPr/>
            </p:nvSpPr>
            <p:spPr>
              <a:xfrm>
                <a:off x="613568" y="2584446"/>
                <a:ext cx="452442" cy="452442"/>
              </a:xfrm>
              <a:prstGeom prst="ellipse">
                <a:avLst/>
              </a:prstGeom>
              <a:noFill/>
              <a:ln w="158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2B6C18"/>
                  </a:solidFill>
                  <a:latin typeface="微软雅黑" panose="020B0503020204020204" pitchFamily="34" charset="-122"/>
                  <a:ea typeface="微软雅黑" panose="020B0503020204020204" pitchFamily="34" charset="-122"/>
                </a:endParaRPr>
              </a:p>
            </p:txBody>
          </p:sp>
          <p:grpSp>
            <p:nvGrpSpPr>
              <p:cNvPr id="22" name="组合 111">
                <a:extLst>
                  <a:ext uri="{FF2B5EF4-FFF2-40B4-BE49-F238E27FC236}">
                    <a16:creationId xmlns:a16="http://schemas.microsoft.com/office/drawing/2014/main" xmlns="" id="{AC12D2A8-3B45-4289-965D-1A378BEB6862}"/>
                  </a:ext>
                </a:extLst>
              </p:cNvPr>
              <p:cNvGrpSpPr>
                <a:grpSpLocks/>
              </p:cNvGrpSpPr>
              <p:nvPr/>
            </p:nvGrpSpPr>
            <p:grpSpPr bwMode="auto">
              <a:xfrm>
                <a:off x="730572" y="2691156"/>
                <a:ext cx="218434" cy="239022"/>
                <a:chOff x="247650" y="1957388"/>
                <a:chExt cx="993776" cy="1087438"/>
              </a:xfrm>
            </p:grpSpPr>
            <p:sp>
              <p:nvSpPr>
                <p:cNvPr id="23" name="Freeform 112">
                  <a:extLst>
                    <a:ext uri="{FF2B5EF4-FFF2-40B4-BE49-F238E27FC236}">
                      <a16:creationId xmlns:a16="http://schemas.microsoft.com/office/drawing/2014/main" xmlns="" id="{259F3CB0-55B1-4872-AAE0-DB5FA185EB80}"/>
                    </a:ext>
                  </a:extLst>
                </p:cNvPr>
                <p:cNvSpPr>
                  <a:spLocks/>
                </p:cNvSpPr>
                <p:nvPr/>
              </p:nvSpPr>
              <p:spPr bwMode="auto">
                <a:xfrm>
                  <a:off x="247650" y="1957388"/>
                  <a:ext cx="914400" cy="1087438"/>
                </a:xfrm>
                <a:custGeom>
                  <a:avLst/>
                  <a:gdLst>
                    <a:gd name="T0" fmla="*/ 914400 w 244"/>
                    <a:gd name="T1" fmla="*/ 993693 h 290"/>
                    <a:gd name="T2" fmla="*/ 820711 w 244"/>
                    <a:gd name="T3" fmla="*/ 1087438 h 290"/>
                    <a:gd name="T4" fmla="*/ 97436 w 244"/>
                    <a:gd name="T5" fmla="*/ 1087438 h 290"/>
                    <a:gd name="T6" fmla="*/ 0 w 244"/>
                    <a:gd name="T7" fmla="*/ 993693 h 290"/>
                    <a:gd name="T8" fmla="*/ 0 w 244"/>
                    <a:gd name="T9" fmla="*/ 93745 h 290"/>
                    <a:gd name="T10" fmla="*/ 97436 w 244"/>
                    <a:gd name="T11" fmla="*/ 0 h 290"/>
                    <a:gd name="T12" fmla="*/ 820711 w 244"/>
                    <a:gd name="T13" fmla="*/ 0 h 290"/>
                    <a:gd name="T14" fmla="*/ 914400 w 244"/>
                    <a:gd name="T15" fmla="*/ 93745 h 290"/>
                    <a:gd name="T16" fmla="*/ 914400 w 244"/>
                    <a:gd name="T17" fmla="*/ 993693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290">
                      <a:moveTo>
                        <a:pt x="244" y="265"/>
                      </a:moveTo>
                      <a:cubicBezTo>
                        <a:pt x="244" y="279"/>
                        <a:pt x="233" y="290"/>
                        <a:pt x="219" y="290"/>
                      </a:cubicBezTo>
                      <a:cubicBezTo>
                        <a:pt x="26" y="290"/>
                        <a:pt x="26" y="290"/>
                        <a:pt x="26" y="290"/>
                      </a:cubicBezTo>
                      <a:cubicBezTo>
                        <a:pt x="12" y="290"/>
                        <a:pt x="0" y="279"/>
                        <a:pt x="0" y="265"/>
                      </a:cubicBezTo>
                      <a:cubicBezTo>
                        <a:pt x="0" y="25"/>
                        <a:pt x="0" y="25"/>
                        <a:pt x="0" y="25"/>
                      </a:cubicBezTo>
                      <a:cubicBezTo>
                        <a:pt x="0" y="11"/>
                        <a:pt x="12" y="0"/>
                        <a:pt x="26" y="0"/>
                      </a:cubicBezTo>
                      <a:cubicBezTo>
                        <a:pt x="219" y="0"/>
                        <a:pt x="219" y="0"/>
                        <a:pt x="219" y="0"/>
                      </a:cubicBezTo>
                      <a:cubicBezTo>
                        <a:pt x="233" y="0"/>
                        <a:pt x="244" y="11"/>
                        <a:pt x="244" y="25"/>
                      </a:cubicBezTo>
                      <a:lnTo>
                        <a:pt x="244" y="265"/>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4" name="Freeform 113">
                  <a:extLst>
                    <a:ext uri="{FF2B5EF4-FFF2-40B4-BE49-F238E27FC236}">
                      <a16:creationId xmlns:a16="http://schemas.microsoft.com/office/drawing/2014/main" xmlns="" id="{79126C25-27E6-40FE-B2CC-E11B251CF61C}"/>
                    </a:ext>
                  </a:extLst>
                </p:cNvPr>
                <p:cNvSpPr>
                  <a:spLocks/>
                </p:cNvSpPr>
                <p:nvPr/>
              </p:nvSpPr>
              <p:spPr bwMode="auto">
                <a:xfrm>
                  <a:off x="366713" y="2076451"/>
                  <a:ext cx="676275" cy="850900"/>
                </a:xfrm>
                <a:custGeom>
                  <a:avLst/>
                  <a:gdLst>
                    <a:gd name="T0" fmla="*/ 676275 w 426"/>
                    <a:gd name="T1" fmla="*/ 850900 h 536"/>
                    <a:gd name="T2" fmla="*/ 0 w 426"/>
                    <a:gd name="T3" fmla="*/ 850900 h 536"/>
                    <a:gd name="T4" fmla="*/ 0 w 426"/>
                    <a:gd name="T5" fmla="*/ 0 h 536"/>
                    <a:gd name="T6" fmla="*/ 676275 w 426"/>
                    <a:gd name="T7" fmla="*/ 0 h 536"/>
                    <a:gd name="T8" fmla="*/ 676275 w 426"/>
                    <a:gd name="T9" fmla="*/ 850900 h 536"/>
                    <a:gd name="T10" fmla="*/ 676275 w 426"/>
                    <a:gd name="T11" fmla="*/ 850900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536">
                      <a:moveTo>
                        <a:pt x="426" y="536"/>
                      </a:moveTo>
                      <a:lnTo>
                        <a:pt x="0" y="536"/>
                      </a:lnTo>
                      <a:lnTo>
                        <a:pt x="0" y="0"/>
                      </a:lnTo>
                      <a:lnTo>
                        <a:pt x="426" y="0"/>
                      </a:lnTo>
                      <a:lnTo>
                        <a:pt x="426" y="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5" name="Oval 114">
                  <a:extLst>
                    <a:ext uri="{FF2B5EF4-FFF2-40B4-BE49-F238E27FC236}">
                      <a16:creationId xmlns:a16="http://schemas.microsoft.com/office/drawing/2014/main" xmlns="" id="{52CB1E3C-86B6-4ECE-A89A-A4340F76F386}"/>
                    </a:ext>
                  </a:extLst>
                </p:cNvPr>
                <p:cNvSpPr>
                  <a:spLocks noChangeArrowheads="1"/>
                </p:cNvSpPr>
                <p:nvPr/>
              </p:nvSpPr>
              <p:spPr bwMode="auto">
                <a:xfrm>
                  <a:off x="407988" y="2152651"/>
                  <a:ext cx="82550" cy="82550"/>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6" name="Rectangle 115">
                  <a:extLst>
                    <a:ext uri="{FF2B5EF4-FFF2-40B4-BE49-F238E27FC236}">
                      <a16:creationId xmlns:a16="http://schemas.microsoft.com/office/drawing/2014/main" xmlns="" id="{C2ECF4CA-E3B0-4543-B9F2-99281303B227}"/>
                    </a:ext>
                  </a:extLst>
                </p:cNvPr>
                <p:cNvSpPr>
                  <a:spLocks noChangeArrowheads="1"/>
                </p:cNvSpPr>
                <p:nvPr/>
              </p:nvSpPr>
              <p:spPr bwMode="auto">
                <a:xfrm>
                  <a:off x="550863" y="2170113"/>
                  <a:ext cx="454025" cy="460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7" name="Oval 116">
                  <a:extLst>
                    <a:ext uri="{FF2B5EF4-FFF2-40B4-BE49-F238E27FC236}">
                      <a16:creationId xmlns:a16="http://schemas.microsoft.com/office/drawing/2014/main" xmlns="" id="{1975C085-8394-4164-8F10-4F75C62B30F1}"/>
                    </a:ext>
                  </a:extLst>
                </p:cNvPr>
                <p:cNvSpPr>
                  <a:spLocks noChangeArrowheads="1"/>
                </p:cNvSpPr>
                <p:nvPr/>
              </p:nvSpPr>
              <p:spPr bwMode="auto">
                <a:xfrm>
                  <a:off x="407988" y="2305051"/>
                  <a:ext cx="82550" cy="8731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8" name="Rectangle 117">
                  <a:extLst>
                    <a:ext uri="{FF2B5EF4-FFF2-40B4-BE49-F238E27FC236}">
                      <a16:creationId xmlns:a16="http://schemas.microsoft.com/office/drawing/2014/main" xmlns="" id="{1DD09CF0-B567-4E5E-9455-7FB500FA70B4}"/>
                    </a:ext>
                  </a:extLst>
                </p:cNvPr>
                <p:cNvSpPr>
                  <a:spLocks noChangeArrowheads="1"/>
                </p:cNvSpPr>
                <p:nvPr/>
              </p:nvSpPr>
              <p:spPr bwMode="auto">
                <a:xfrm>
                  <a:off x="550863" y="2324101"/>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9" name="Oval 118">
                  <a:extLst>
                    <a:ext uri="{FF2B5EF4-FFF2-40B4-BE49-F238E27FC236}">
                      <a16:creationId xmlns:a16="http://schemas.microsoft.com/office/drawing/2014/main" xmlns="" id="{CEE7F7E4-87D7-42AE-91B0-3D0D9967B3A8}"/>
                    </a:ext>
                  </a:extLst>
                </p:cNvPr>
                <p:cNvSpPr>
                  <a:spLocks noChangeArrowheads="1"/>
                </p:cNvSpPr>
                <p:nvPr/>
              </p:nvSpPr>
              <p:spPr bwMode="auto">
                <a:xfrm>
                  <a:off x="407988" y="2463801"/>
                  <a:ext cx="82550" cy="8096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0" name="Rectangle 119">
                  <a:extLst>
                    <a:ext uri="{FF2B5EF4-FFF2-40B4-BE49-F238E27FC236}">
                      <a16:creationId xmlns:a16="http://schemas.microsoft.com/office/drawing/2014/main" xmlns="" id="{615D9B96-C68A-46A4-85D4-11F60DE7D59A}"/>
                    </a:ext>
                  </a:extLst>
                </p:cNvPr>
                <p:cNvSpPr>
                  <a:spLocks noChangeArrowheads="1"/>
                </p:cNvSpPr>
                <p:nvPr/>
              </p:nvSpPr>
              <p:spPr bwMode="auto">
                <a:xfrm>
                  <a:off x="550863" y="2478088"/>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1" name="Freeform 120">
                  <a:extLst>
                    <a:ext uri="{FF2B5EF4-FFF2-40B4-BE49-F238E27FC236}">
                      <a16:creationId xmlns:a16="http://schemas.microsoft.com/office/drawing/2014/main" xmlns="" id="{402DFD19-53FA-4A16-830B-8541FBCB9362}"/>
                    </a:ext>
                  </a:extLst>
                </p:cNvPr>
                <p:cNvSpPr>
                  <a:spLocks/>
                </p:cNvSpPr>
                <p:nvPr/>
              </p:nvSpPr>
              <p:spPr bwMode="auto">
                <a:xfrm>
                  <a:off x="442913" y="2582863"/>
                  <a:ext cx="798513" cy="285750"/>
                </a:xfrm>
                <a:custGeom>
                  <a:avLst/>
                  <a:gdLst>
                    <a:gd name="T0" fmla="*/ 798513 w 503"/>
                    <a:gd name="T1" fmla="*/ 285750 h 180"/>
                    <a:gd name="T2" fmla="*/ 258763 w 503"/>
                    <a:gd name="T3" fmla="*/ 285750 h 180"/>
                    <a:gd name="T4" fmla="*/ 0 w 503"/>
                    <a:gd name="T5" fmla="*/ 146050 h 180"/>
                    <a:gd name="T6" fmla="*/ 258763 w 503"/>
                    <a:gd name="T7" fmla="*/ 0 h 180"/>
                    <a:gd name="T8" fmla="*/ 798513 w 503"/>
                    <a:gd name="T9" fmla="*/ 0 h 180"/>
                    <a:gd name="T10" fmla="*/ 798513 w 503"/>
                    <a:gd name="T11" fmla="*/ 28575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3" h="180">
                      <a:moveTo>
                        <a:pt x="503" y="180"/>
                      </a:moveTo>
                      <a:lnTo>
                        <a:pt x="163" y="180"/>
                      </a:lnTo>
                      <a:lnTo>
                        <a:pt x="0" y="92"/>
                      </a:lnTo>
                      <a:lnTo>
                        <a:pt x="163" y="0"/>
                      </a:lnTo>
                      <a:lnTo>
                        <a:pt x="503" y="0"/>
                      </a:lnTo>
                      <a:lnTo>
                        <a:pt x="503" y="18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2" name="Freeform 121">
                  <a:extLst>
                    <a:ext uri="{FF2B5EF4-FFF2-40B4-BE49-F238E27FC236}">
                      <a16:creationId xmlns:a16="http://schemas.microsoft.com/office/drawing/2014/main" xmlns="" id="{AFDD5325-9159-49BB-9EBE-A93FE7A845FC}"/>
                    </a:ext>
                  </a:extLst>
                </p:cNvPr>
                <p:cNvSpPr>
                  <a:spLocks/>
                </p:cNvSpPr>
                <p:nvPr/>
              </p:nvSpPr>
              <p:spPr bwMode="auto">
                <a:xfrm>
                  <a:off x="547688" y="2582863"/>
                  <a:ext cx="149225" cy="285750"/>
                </a:xfrm>
                <a:custGeom>
                  <a:avLst/>
                  <a:gdLst>
                    <a:gd name="T0" fmla="*/ 0 w 94"/>
                    <a:gd name="T1" fmla="*/ 203200 h 180"/>
                    <a:gd name="T2" fmla="*/ 149225 w 94"/>
                    <a:gd name="T3" fmla="*/ 285750 h 180"/>
                    <a:gd name="T4" fmla="*/ 149225 w 94"/>
                    <a:gd name="T5" fmla="*/ 0 h 180"/>
                    <a:gd name="T6" fmla="*/ 0 w 94"/>
                    <a:gd name="T7" fmla="*/ 85725 h 180"/>
                    <a:gd name="T8" fmla="*/ 0 w 94"/>
                    <a:gd name="T9" fmla="*/ 20320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80">
                      <a:moveTo>
                        <a:pt x="0" y="128"/>
                      </a:moveTo>
                      <a:lnTo>
                        <a:pt x="94" y="180"/>
                      </a:lnTo>
                      <a:lnTo>
                        <a:pt x="94" y="0"/>
                      </a:lnTo>
                      <a:lnTo>
                        <a:pt x="0" y="54"/>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3" name="Freeform 122">
                  <a:extLst>
                    <a:ext uri="{FF2B5EF4-FFF2-40B4-BE49-F238E27FC236}">
                      <a16:creationId xmlns:a16="http://schemas.microsoft.com/office/drawing/2014/main" xmlns="" id="{2E2E401E-97E7-4214-80B2-43FBF7629025}"/>
                    </a:ext>
                  </a:extLst>
                </p:cNvPr>
                <p:cNvSpPr>
                  <a:spLocks/>
                </p:cNvSpPr>
                <p:nvPr/>
              </p:nvSpPr>
              <p:spPr bwMode="auto">
                <a:xfrm>
                  <a:off x="550863" y="2593976"/>
                  <a:ext cx="142875" cy="266700"/>
                </a:xfrm>
                <a:custGeom>
                  <a:avLst/>
                  <a:gdLst>
                    <a:gd name="T0" fmla="*/ 142875 w 90"/>
                    <a:gd name="T1" fmla="*/ 266700 h 168"/>
                    <a:gd name="T2" fmla="*/ 0 w 90"/>
                    <a:gd name="T3" fmla="*/ 187325 h 168"/>
                    <a:gd name="T4" fmla="*/ 0 w 90"/>
                    <a:gd name="T5" fmla="*/ 79375 h 168"/>
                    <a:gd name="T6" fmla="*/ 142875 w 90"/>
                    <a:gd name="T7" fmla="*/ 0 h 168"/>
                    <a:gd name="T8" fmla="*/ 142875 w 90"/>
                    <a:gd name="T9" fmla="*/ 266700 h 168"/>
                    <a:gd name="T10" fmla="*/ 142875 w 90"/>
                    <a:gd name="T11" fmla="*/ 26670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168">
                      <a:moveTo>
                        <a:pt x="90" y="168"/>
                      </a:moveTo>
                      <a:lnTo>
                        <a:pt x="0" y="118"/>
                      </a:lnTo>
                      <a:lnTo>
                        <a:pt x="0" y="50"/>
                      </a:lnTo>
                      <a:lnTo>
                        <a:pt x="90" y="0"/>
                      </a:lnTo>
                      <a:lnTo>
                        <a:pt x="9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grpSp>
        </p:grpSp>
        <p:cxnSp>
          <p:nvCxnSpPr>
            <p:cNvPr id="17" name="直接连接符 16">
              <a:extLst>
                <a:ext uri="{FF2B5EF4-FFF2-40B4-BE49-F238E27FC236}">
                  <a16:creationId xmlns:a16="http://schemas.microsoft.com/office/drawing/2014/main" xmlns="" id="{AFA658AF-9C76-4B5F-A359-B3A0EF0ED0A3}"/>
                </a:ext>
              </a:extLst>
            </p:cNvPr>
            <p:cNvCxnSpPr>
              <a:cxnSpLocks/>
            </p:cNvCxnSpPr>
            <p:nvPr/>
          </p:nvCxnSpPr>
          <p:spPr>
            <a:xfrm>
              <a:off x="1066010" y="2832502"/>
              <a:ext cx="504712" cy="0"/>
            </a:xfrm>
            <a:prstGeom prst="line">
              <a:avLst/>
            </a:prstGeom>
            <a:ln w="12700">
              <a:solidFill>
                <a:srgbClr val="C87E4C"/>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xmlns="" id="{E0B85306-42E7-4482-BC4B-248FD68E982C}"/>
                </a:ext>
              </a:extLst>
            </p:cNvPr>
            <p:cNvSpPr/>
            <p:nvPr/>
          </p:nvSpPr>
          <p:spPr>
            <a:xfrm>
              <a:off x="1537995" y="2799775"/>
              <a:ext cx="65455" cy="65455"/>
            </a:xfrm>
            <a:prstGeom prst="ellipse">
              <a:avLst/>
            </a:prstGeom>
            <a:solidFill>
              <a:srgbClr val="E6C46C"/>
            </a:solidFill>
            <a:ln>
              <a:solidFill>
                <a:srgbClr val="D28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2B6C18"/>
                </a:solidFill>
                <a:latin typeface="微软雅黑" panose="020B0503020204020204" pitchFamily="34" charset="-122"/>
                <a:ea typeface="微软雅黑" panose="020B0503020204020204" pitchFamily="34" charset="-122"/>
              </a:endParaRPr>
            </a:p>
          </p:txBody>
        </p:sp>
        <p:sp>
          <p:nvSpPr>
            <p:cNvPr id="20" name="矩形 4">
              <a:extLst>
                <a:ext uri="{FF2B5EF4-FFF2-40B4-BE49-F238E27FC236}">
                  <a16:creationId xmlns:a16="http://schemas.microsoft.com/office/drawing/2014/main" xmlns="" id="{645D911A-16DE-47D9-8EF6-21E60F3A3420}"/>
                </a:ext>
              </a:extLst>
            </p:cNvPr>
            <p:cNvSpPr>
              <a:spLocks noChangeArrowheads="1"/>
            </p:cNvSpPr>
            <p:nvPr/>
          </p:nvSpPr>
          <p:spPr bwMode="auto">
            <a:xfrm>
              <a:off x="1719851" y="2612783"/>
              <a:ext cx="7838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C87E4C"/>
                  </a:solidFill>
                </a:rPr>
                <a:t>马克思主义是推动当代中国发展的精神动力</a:t>
              </a:r>
            </a:p>
          </p:txBody>
        </p:sp>
      </p:grpSp>
      <p:pic>
        <p:nvPicPr>
          <p:cNvPr id="3" name="图片 2">
            <a:extLst>
              <a:ext uri="{FF2B5EF4-FFF2-40B4-BE49-F238E27FC236}">
                <a16:creationId xmlns:a16="http://schemas.microsoft.com/office/drawing/2014/main" xmlns="" id="{DA666974-267A-4F40-A877-E586DBA22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10" y="2182142"/>
            <a:ext cx="3809080" cy="380908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 name="文本框 2">
            <a:extLst>
              <a:ext uri="{FF2B5EF4-FFF2-40B4-BE49-F238E27FC236}">
                <a16:creationId xmlns:a16="http://schemas.microsoft.com/office/drawing/2014/main" xmlns="" id="{D9AD2BAC-C6F4-4E31-9DA3-2EA0A5D8428A}"/>
              </a:ext>
            </a:extLst>
          </p:cNvPr>
          <p:cNvSpPr txBox="1">
            <a:spLocks noChangeArrowheads="1"/>
          </p:cNvSpPr>
          <p:nvPr/>
        </p:nvSpPr>
        <p:spPr bwMode="auto">
          <a:xfrm>
            <a:off x="1106488" y="2074208"/>
            <a:ext cx="9980612" cy="3530600"/>
          </a:xfrm>
          <a:prstGeom prst="rect">
            <a:avLst/>
          </a:prstGeom>
          <a:noFill/>
          <a:ln w="28575">
            <a:solidFill>
              <a:srgbClr val="995A2F"/>
            </a:solidFill>
            <a:prstDash val="dash"/>
            <a:miter lim="800000"/>
          </a:ln>
        </p:spPr>
        <p:txBody>
          <a:bodyPr>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时代中国特色社会主义思想，是对马克思列宁主义、毛泽东思想、邓小平理论、“三个代表”重要思想、科学发展观的继承和发展，是马克思主义中国化最新成果，是党和人民实践经验和集体智慧的结晶，是中国特色社会主义理论体系的重要组成部分，是全党全国人民为实现中华民族伟大复兴而奋斗的行动指南，必须长期坚持并不断发展。</a:t>
            </a:r>
          </a:p>
          <a:p>
            <a:pPr marL="0" marR="0" lvl="0" indent="630238" algn="r" defTabSz="914400" rtl="0" eaLnBrk="1" fontAlgn="base" latinLnBrk="0" hangingPunct="1">
              <a:lnSpc>
                <a:spcPct val="150000"/>
              </a:lnSpc>
              <a:spcBef>
                <a:spcPts val="140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党的十九大报告</a:t>
            </a:r>
          </a:p>
        </p:txBody>
      </p:sp>
      <p:sp>
        <p:nvSpPr>
          <p:cNvPr id="11" name="文本框 10">
            <a:extLst>
              <a:ext uri="{FF2B5EF4-FFF2-40B4-BE49-F238E27FC236}">
                <a16:creationId xmlns:a16="http://schemas.microsoft.com/office/drawing/2014/main" xmlns="" id="{6C312876-D43A-4BA1-AFFC-36ED2ADAE812}"/>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四、马克思主义的当代价值</a:t>
            </a:r>
          </a:p>
        </p:txBody>
      </p:sp>
      <p:grpSp>
        <p:nvGrpSpPr>
          <p:cNvPr id="12" name="组合 11">
            <a:extLst>
              <a:ext uri="{FF2B5EF4-FFF2-40B4-BE49-F238E27FC236}">
                <a16:creationId xmlns:a16="http://schemas.microsoft.com/office/drawing/2014/main" xmlns="" id="{30C758B1-301F-4935-A2A2-2DE61C5067BA}"/>
              </a:ext>
            </a:extLst>
          </p:cNvPr>
          <p:cNvGrpSpPr/>
          <p:nvPr/>
        </p:nvGrpSpPr>
        <p:grpSpPr>
          <a:xfrm>
            <a:off x="613568" y="1336150"/>
            <a:ext cx="8944662" cy="490002"/>
            <a:chOff x="613568" y="2584446"/>
            <a:chExt cx="8944662" cy="490002"/>
          </a:xfrm>
        </p:grpSpPr>
        <p:grpSp>
          <p:nvGrpSpPr>
            <p:cNvPr id="14" name="组合 13">
              <a:extLst>
                <a:ext uri="{FF2B5EF4-FFF2-40B4-BE49-F238E27FC236}">
                  <a16:creationId xmlns:a16="http://schemas.microsoft.com/office/drawing/2014/main" xmlns="" id="{2DB53052-F17E-4CBF-8EA4-7D6009C49328}"/>
                </a:ext>
              </a:extLst>
            </p:cNvPr>
            <p:cNvGrpSpPr/>
            <p:nvPr/>
          </p:nvGrpSpPr>
          <p:grpSpPr>
            <a:xfrm>
              <a:off x="613568" y="2584446"/>
              <a:ext cx="452442" cy="452442"/>
              <a:chOff x="613568" y="2584446"/>
              <a:chExt cx="452442" cy="452442"/>
            </a:xfrm>
          </p:grpSpPr>
          <p:sp>
            <p:nvSpPr>
              <p:cNvPr id="20" name="椭圆 19">
                <a:extLst>
                  <a:ext uri="{FF2B5EF4-FFF2-40B4-BE49-F238E27FC236}">
                    <a16:creationId xmlns:a16="http://schemas.microsoft.com/office/drawing/2014/main" xmlns="" id="{A04EB8ED-F922-4D66-BC24-65C719DE736E}"/>
                  </a:ext>
                </a:extLst>
              </p:cNvPr>
              <p:cNvSpPr/>
              <p:nvPr/>
            </p:nvSpPr>
            <p:spPr>
              <a:xfrm>
                <a:off x="613568" y="2584446"/>
                <a:ext cx="452442" cy="452442"/>
              </a:xfrm>
              <a:prstGeom prst="ellipse">
                <a:avLst/>
              </a:prstGeom>
              <a:noFill/>
              <a:ln w="15875">
                <a:solidFill>
                  <a:srgbClr val="C87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2B6C18"/>
                  </a:solidFill>
                  <a:latin typeface="微软雅黑" panose="020B0503020204020204" pitchFamily="34" charset="-122"/>
                  <a:ea typeface="微软雅黑" panose="020B0503020204020204" pitchFamily="34" charset="-122"/>
                </a:endParaRPr>
              </a:p>
            </p:txBody>
          </p:sp>
          <p:grpSp>
            <p:nvGrpSpPr>
              <p:cNvPr id="21" name="组合 111">
                <a:extLst>
                  <a:ext uri="{FF2B5EF4-FFF2-40B4-BE49-F238E27FC236}">
                    <a16:creationId xmlns:a16="http://schemas.microsoft.com/office/drawing/2014/main" xmlns="" id="{6368839D-C8DC-4472-A2E8-FC5CDC2110CA}"/>
                  </a:ext>
                </a:extLst>
              </p:cNvPr>
              <p:cNvGrpSpPr>
                <a:grpSpLocks/>
              </p:cNvGrpSpPr>
              <p:nvPr/>
            </p:nvGrpSpPr>
            <p:grpSpPr bwMode="auto">
              <a:xfrm>
                <a:off x="730572" y="2691156"/>
                <a:ext cx="218434" cy="239022"/>
                <a:chOff x="247650" y="1957388"/>
                <a:chExt cx="993776" cy="1087438"/>
              </a:xfrm>
            </p:grpSpPr>
            <p:sp>
              <p:nvSpPr>
                <p:cNvPr id="22" name="Freeform 112">
                  <a:extLst>
                    <a:ext uri="{FF2B5EF4-FFF2-40B4-BE49-F238E27FC236}">
                      <a16:creationId xmlns:a16="http://schemas.microsoft.com/office/drawing/2014/main" xmlns="" id="{26E31E7C-6F1D-47F8-A018-D2913FF03428}"/>
                    </a:ext>
                  </a:extLst>
                </p:cNvPr>
                <p:cNvSpPr>
                  <a:spLocks/>
                </p:cNvSpPr>
                <p:nvPr/>
              </p:nvSpPr>
              <p:spPr bwMode="auto">
                <a:xfrm>
                  <a:off x="247650" y="1957388"/>
                  <a:ext cx="914400" cy="1087438"/>
                </a:xfrm>
                <a:custGeom>
                  <a:avLst/>
                  <a:gdLst>
                    <a:gd name="T0" fmla="*/ 914400 w 244"/>
                    <a:gd name="T1" fmla="*/ 993693 h 290"/>
                    <a:gd name="T2" fmla="*/ 820711 w 244"/>
                    <a:gd name="T3" fmla="*/ 1087438 h 290"/>
                    <a:gd name="T4" fmla="*/ 97436 w 244"/>
                    <a:gd name="T5" fmla="*/ 1087438 h 290"/>
                    <a:gd name="T6" fmla="*/ 0 w 244"/>
                    <a:gd name="T7" fmla="*/ 993693 h 290"/>
                    <a:gd name="T8" fmla="*/ 0 w 244"/>
                    <a:gd name="T9" fmla="*/ 93745 h 290"/>
                    <a:gd name="T10" fmla="*/ 97436 w 244"/>
                    <a:gd name="T11" fmla="*/ 0 h 290"/>
                    <a:gd name="T12" fmla="*/ 820711 w 244"/>
                    <a:gd name="T13" fmla="*/ 0 h 290"/>
                    <a:gd name="T14" fmla="*/ 914400 w 244"/>
                    <a:gd name="T15" fmla="*/ 93745 h 290"/>
                    <a:gd name="T16" fmla="*/ 914400 w 244"/>
                    <a:gd name="T17" fmla="*/ 993693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290">
                      <a:moveTo>
                        <a:pt x="244" y="265"/>
                      </a:moveTo>
                      <a:cubicBezTo>
                        <a:pt x="244" y="279"/>
                        <a:pt x="233" y="290"/>
                        <a:pt x="219" y="290"/>
                      </a:cubicBezTo>
                      <a:cubicBezTo>
                        <a:pt x="26" y="290"/>
                        <a:pt x="26" y="290"/>
                        <a:pt x="26" y="290"/>
                      </a:cubicBezTo>
                      <a:cubicBezTo>
                        <a:pt x="12" y="290"/>
                        <a:pt x="0" y="279"/>
                        <a:pt x="0" y="265"/>
                      </a:cubicBezTo>
                      <a:cubicBezTo>
                        <a:pt x="0" y="25"/>
                        <a:pt x="0" y="25"/>
                        <a:pt x="0" y="25"/>
                      </a:cubicBezTo>
                      <a:cubicBezTo>
                        <a:pt x="0" y="11"/>
                        <a:pt x="12" y="0"/>
                        <a:pt x="26" y="0"/>
                      </a:cubicBezTo>
                      <a:cubicBezTo>
                        <a:pt x="219" y="0"/>
                        <a:pt x="219" y="0"/>
                        <a:pt x="219" y="0"/>
                      </a:cubicBezTo>
                      <a:cubicBezTo>
                        <a:pt x="233" y="0"/>
                        <a:pt x="244" y="11"/>
                        <a:pt x="244" y="25"/>
                      </a:cubicBezTo>
                      <a:lnTo>
                        <a:pt x="244" y="265"/>
                      </a:lnTo>
                      <a:close/>
                    </a:path>
                  </a:pathLst>
                </a:custGeom>
                <a:solidFill>
                  <a:srgbClr val="E6C4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3" name="Freeform 113">
                  <a:extLst>
                    <a:ext uri="{FF2B5EF4-FFF2-40B4-BE49-F238E27FC236}">
                      <a16:creationId xmlns:a16="http://schemas.microsoft.com/office/drawing/2014/main" xmlns="" id="{EAB153C0-AFD3-45B4-83C2-4C01492A0108}"/>
                    </a:ext>
                  </a:extLst>
                </p:cNvPr>
                <p:cNvSpPr>
                  <a:spLocks/>
                </p:cNvSpPr>
                <p:nvPr/>
              </p:nvSpPr>
              <p:spPr bwMode="auto">
                <a:xfrm>
                  <a:off x="366713" y="2076451"/>
                  <a:ext cx="676275" cy="850900"/>
                </a:xfrm>
                <a:custGeom>
                  <a:avLst/>
                  <a:gdLst>
                    <a:gd name="T0" fmla="*/ 676275 w 426"/>
                    <a:gd name="T1" fmla="*/ 850900 h 536"/>
                    <a:gd name="T2" fmla="*/ 0 w 426"/>
                    <a:gd name="T3" fmla="*/ 850900 h 536"/>
                    <a:gd name="T4" fmla="*/ 0 w 426"/>
                    <a:gd name="T5" fmla="*/ 0 h 536"/>
                    <a:gd name="T6" fmla="*/ 676275 w 426"/>
                    <a:gd name="T7" fmla="*/ 0 h 536"/>
                    <a:gd name="T8" fmla="*/ 676275 w 426"/>
                    <a:gd name="T9" fmla="*/ 850900 h 536"/>
                    <a:gd name="T10" fmla="*/ 676275 w 426"/>
                    <a:gd name="T11" fmla="*/ 850900 h 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6" h="536">
                      <a:moveTo>
                        <a:pt x="426" y="536"/>
                      </a:moveTo>
                      <a:lnTo>
                        <a:pt x="0" y="536"/>
                      </a:lnTo>
                      <a:lnTo>
                        <a:pt x="0" y="0"/>
                      </a:lnTo>
                      <a:lnTo>
                        <a:pt x="426" y="0"/>
                      </a:lnTo>
                      <a:lnTo>
                        <a:pt x="426" y="5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24" name="Oval 114">
                  <a:extLst>
                    <a:ext uri="{FF2B5EF4-FFF2-40B4-BE49-F238E27FC236}">
                      <a16:creationId xmlns:a16="http://schemas.microsoft.com/office/drawing/2014/main" xmlns="" id="{74BB19B8-6CA4-448D-B99B-31DDD7D8BDEE}"/>
                    </a:ext>
                  </a:extLst>
                </p:cNvPr>
                <p:cNvSpPr>
                  <a:spLocks noChangeArrowheads="1"/>
                </p:cNvSpPr>
                <p:nvPr/>
              </p:nvSpPr>
              <p:spPr bwMode="auto">
                <a:xfrm>
                  <a:off x="407988" y="2152651"/>
                  <a:ext cx="82550" cy="82550"/>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5" name="Rectangle 115">
                  <a:extLst>
                    <a:ext uri="{FF2B5EF4-FFF2-40B4-BE49-F238E27FC236}">
                      <a16:creationId xmlns:a16="http://schemas.microsoft.com/office/drawing/2014/main" xmlns="" id="{6D5ADE07-51B8-419B-801C-7EEDD35FC50C}"/>
                    </a:ext>
                  </a:extLst>
                </p:cNvPr>
                <p:cNvSpPr>
                  <a:spLocks noChangeArrowheads="1"/>
                </p:cNvSpPr>
                <p:nvPr/>
              </p:nvSpPr>
              <p:spPr bwMode="auto">
                <a:xfrm>
                  <a:off x="550863" y="2170113"/>
                  <a:ext cx="454025" cy="460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6" name="Oval 116">
                  <a:extLst>
                    <a:ext uri="{FF2B5EF4-FFF2-40B4-BE49-F238E27FC236}">
                      <a16:creationId xmlns:a16="http://schemas.microsoft.com/office/drawing/2014/main" xmlns="" id="{FF60F691-A00F-4989-A2A0-555E6B44BC9D}"/>
                    </a:ext>
                  </a:extLst>
                </p:cNvPr>
                <p:cNvSpPr>
                  <a:spLocks noChangeArrowheads="1"/>
                </p:cNvSpPr>
                <p:nvPr/>
              </p:nvSpPr>
              <p:spPr bwMode="auto">
                <a:xfrm>
                  <a:off x="407988" y="2305051"/>
                  <a:ext cx="82550" cy="8731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7" name="Rectangle 117">
                  <a:extLst>
                    <a:ext uri="{FF2B5EF4-FFF2-40B4-BE49-F238E27FC236}">
                      <a16:creationId xmlns:a16="http://schemas.microsoft.com/office/drawing/2014/main" xmlns="" id="{481438A8-EC66-4751-AC7E-2DD858F404FE}"/>
                    </a:ext>
                  </a:extLst>
                </p:cNvPr>
                <p:cNvSpPr>
                  <a:spLocks noChangeArrowheads="1"/>
                </p:cNvSpPr>
                <p:nvPr/>
              </p:nvSpPr>
              <p:spPr bwMode="auto">
                <a:xfrm>
                  <a:off x="550863" y="2324101"/>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8" name="Oval 118">
                  <a:extLst>
                    <a:ext uri="{FF2B5EF4-FFF2-40B4-BE49-F238E27FC236}">
                      <a16:creationId xmlns:a16="http://schemas.microsoft.com/office/drawing/2014/main" xmlns="" id="{D6163783-FBDC-4798-8868-45D1F56A010E}"/>
                    </a:ext>
                  </a:extLst>
                </p:cNvPr>
                <p:cNvSpPr>
                  <a:spLocks noChangeArrowheads="1"/>
                </p:cNvSpPr>
                <p:nvPr/>
              </p:nvSpPr>
              <p:spPr bwMode="auto">
                <a:xfrm>
                  <a:off x="407988" y="2463801"/>
                  <a:ext cx="82550" cy="80963"/>
                </a:xfrm>
                <a:prstGeom prst="ellipse">
                  <a:avLst/>
                </a:pr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29" name="Rectangle 119">
                  <a:extLst>
                    <a:ext uri="{FF2B5EF4-FFF2-40B4-BE49-F238E27FC236}">
                      <a16:creationId xmlns:a16="http://schemas.microsoft.com/office/drawing/2014/main" xmlns="" id="{B39A53E4-28E0-4B7B-A3FC-FDA8DE7B68F0}"/>
                    </a:ext>
                  </a:extLst>
                </p:cNvPr>
                <p:cNvSpPr>
                  <a:spLocks noChangeArrowheads="1"/>
                </p:cNvSpPr>
                <p:nvPr/>
              </p:nvSpPr>
              <p:spPr bwMode="auto">
                <a:xfrm>
                  <a:off x="550863" y="2478088"/>
                  <a:ext cx="454025" cy="492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b="1">
                    <a:solidFill>
                      <a:prstClr val="black"/>
                    </a:solidFill>
                    <a:cs typeface="+mn-cs"/>
                  </a:endParaRPr>
                </a:p>
              </p:txBody>
            </p:sp>
            <p:sp>
              <p:nvSpPr>
                <p:cNvPr id="30" name="Freeform 120">
                  <a:extLst>
                    <a:ext uri="{FF2B5EF4-FFF2-40B4-BE49-F238E27FC236}">
                      <a16:creationId xmlns:a16="http://schemas.microsoft.com/office/drawing/2014/main" xmlns="" id="{7417C2EE-7701-4370-8BB3-3B7709D5754E}"/>
                    </a:ext>
                  </a:extLst>
                </p:cNvPr>
                <p:cNvSpPr>
                  <a:spLocks/>
                </p:cNvSpPr>
                <p:nvPr/>
              </p:nvSpPr>
              <p:spPr bwMode="auto">
                <a:xfrm>
                  <a:off x="442913" y="2582863"/>
                  <a:ext cx="798513" cy="285750"/>
                </a:xfrm>
                <a:custGeom>
                  <a:avLst/>
                  <a:gdLst>
                    <a:gd name="T0" fmla="*/ 798513 w 503"/>
                    <a:gd name="T1" fmla="*/ 285750 h 180"/>
                    <a:gd name="T2" fmla="*/ 258763 w 503"/>
                    <a:gd name="T3" fmla="*/ 285750 h 180"/>
                    <a:gd name="T4" fmla="*/ 0 w 503"/>
                    <a:gd name="T5" fmla="*/ 146050 h 180"/>
                    <a:gd name="T6" fmla="*/ 258763 w 503"/>
                    <a:gd name="T7" fmla="*/ 0 h 180"/>
                    <a:gd name="T8" fmla="*/ 798513 w 503"/>
                    <a:gd name="T9" fmla="*/ 0 h 180"/>
                    <a:gd name="T10" fmla="*/ 798513 w 503"/>
                    <a:gd name="T11" fmla="*/ 285750 h 1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3" h="180">
                      <a:moveTo>
                        <a:pt x="503" y="180"/>
                      </a:moveTo>
                      <a:lnTo>
                        <a:pt x="163" y="180"/>
                      </a:lnTo>
                      <a:lnTo>
                        <a:pt x="0" y="92"/>
                      </a:lnTo>
                      <a:lnTo>
                        <a:pt x="163" y="0"/>
                      </a:lnTo>
                      <a:lnTo>
                        <a:pt x="503" y="0"/>
                      </a:lnTo>
                      <a:lnTo>
                        <a:pt x="503" y="18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1" name="Freeform 121">
                  <a:extLst>
                    <a:ext uri="{FF2B5EF4-FFF2-40B4-BE49-F238E27FC236}">
                      <a16:creationId xmlns:a16="http://schemas.microsoft.com/office/drawing/2014/main" xmlns="" id="{2CA78AE9-82C7-4EBB-9AFF-EDD6A0E3295E}"/>
                    </a:ext>
                  </a:extLst>
                </p:cNvPr>
                <p:cNvSpPr>
                  <a:spLocks/>
                </p:cNvSpPr>
                <p:nvPr/>
              </p:nvSpPr>
              <p:spPr bwMode="auto">
                <a:xfrm>
                  <a:off x="547688" y="2582863"/>
                  <a:ext cx="149225" cy="285750"/>
                </a:xfrm>
                <a:custGeom>
                  <a:avLst/>
                  <a:gdLst>
                    <a:gd name="T0" fmla="*/ 0 w 94"/>
                    <a:gd name="T1" fmla="*/ 203200 h 180"/>
                    <a:gd name="T2" fmla="*/ 149225 w 94"/>
                    <a:gd name="T3" fmla="*/ 285750 h 180"/>
                    <a:gd name="T4" fmla="*/ 149225 w 94"/>
                    <a:gd name="T5" fmla="*/ 0 h 180"/>
                    <a:gd name="T6" fmla="*/ 0 w 94"/>
                    <a:gd name="T7" fmla="*/ 85725 h 180"/>
                    <a:gd name="T8" fmla="*/ 0 w 94"/>
                    <a:gd name="T9" fmla="*/ 20320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80">
                      <a:moveTo>
                        <a:pt x="0" y="128"/>
                      </a:moveTo>
                      <a:lnTo>
                        <a:pt x="94" y="180"/>
                      </a:lnTo>
                      <a:lnTo>
                        <a:pt x="94" y="0"/>
                      </a:lnTo>
                      <a:lnTo>
                        <a:pt x="0" y="54"/>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sp>
              <p:nvSpPr>
                <p:cNvPr id="32" name="Freeform 122">
                  <a:extLst>
                    <a:ext uri="{FF2B5EF4-FFF2-40B4-BE49-F238E27FC236}">
                      <a16:creationId xmlns:a16="http://schemas.microsoft.com/office/drawing/2014/main" xmlns="" id="{7DD1B590-DC1F-4957-B6F4-56AC4B6BD4BF}"/>
                    </a:ext>
                  </a:extLst>
                </p:cNvPr>
                <p:cNvSpPr>
                  <a:spLocks/>
                </p:cNvSpPr>
                <p:nvPr/>
              </p:nvSpPr>
              <p:spPr bwMode="auto">
                <a:xfrm>
                  <a:off x="550863" y="2593976"/>
                  <a:ext cx="142875" cy="266700"/>
                </a:xfrm>
                <a:custGeom>
                  <a:avLst/>
                  <a:gdLst>
                    <a:gd name="T0" fmla="*/ 142875 w 90"/>
                    <a:gd name="T1" fmla="*/ 266700 h 168"/>
                    <a:gd name="T2" fmla="*/ 0 w 90"/>
                    <a:gd name="T3" fmla="*/ 187325 h 168"/>
                    <a:gd name="T4" fmla="*/ 0 w 90"/>
                    <a:gd name="T5" fmla="*/ 79375 h 168"/>
                    <a:gd name="T6" fmla="*/ 142875 w 90"/>
                    <a:gd name="T7" fmla="*/ 0 h 168"/>
                    <a:gd name="T8" fmla="*/ 142875 w 90"/>
                    <a:gd name="T9" fmla="*/ 266700 h 168"/>
                    <a:gd name="T10" fmla="*/ 142875 w 90"/>
                    <a:gd name="T11" fmla="*/ 266700 h 1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168">
                      <a:moveTo>
                        <a:pt x="90" y="168"/>
                      </a:moveTo>
                      <a:lnTo>
                        <a:pt x="0" y="118"/>
                      </a:lnTo>
                      <a:lnTo>
                        <a:pt x="0" y="50"/>
                      </a:lnTo>
                      <a:lnTo>
                        <a:pt x="90" y="0"/>
                      </a:lnTo>
                      <a:lnTo>
                        <a:pt x="9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b="1">
                    <a:solidFill>
                      <a:prstClr val="black"/>
                    </a:solidFill>
                    <a:latin typeface="Arial" panose="020B0604020202020204" pitchFamily="34" charset="0"/>
                    <a:ea typeface="宋体" panose="02010600030101010101" pitchFamily="2" charset="-122"/>
                    <a:cs typeface="+mn-cs"/>
                  </a:endParaRPr>
                </a:p>
              </p:txBody>
            </p:sp>
          </p:grpSp>
        </p:grpSp>
        <p:cxnSp>
          <p:nvCxnSpPr>
            <p:cNvPr id="16" name="直接连接符 15">
              <a:extLst>
                <a:ext uri="{FF2B5EF4-FFF2-40B4-BE49-F238E27FC236}">
                  <a16:creationId xmlns:a16="http://schemas.microsoft.com/office/drawing/2014/main" xmlns="" id="{7FD53534-202B-46E1-BA10-FEFAAD453B84}"/>
                </a:ext>
              </a:extLst>
            </p:cNvPr>
            <p:cNvCxnSpPr>
              <a:cxnSpLocks/>
            </p:cNvCxnSpPr>
            <p:nvPr/>
          </p:nvCxnSpPr>
          <p:spPr>
            <a:xfrm>
              <a:off x="1066010" y="2832502"/>
              <a:ext cx="504712" cy="0"/>
            </a:xfrm>
            <a:prstGeom prst="line">
              <a:avLst/>
            </a:prstGeom>
            <a:ln w="12700">
              <a:solidFill>
                <a:srgbClr val="C87E4C"/>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xmlns="" id="{D6868F2F-B227-4B25-9B6E-3AC586868352}"/>
                </a:ext>
              </a:extLst>
            </p:cNvPr>
            <p:cNvSpPr/>
            <p:nvPr/>
          </p:nvSpPr>
          <p:spPr>
            <a:xfrm>
              <a:off x="1537995" y="2799775"/>
              <a:ext cx="65455" cy="65455"/>
            </a:xfrm>
            <a:prstGeom prst="ellipse">
              <a:avLst/>
            </a:prstGeom>
            <a:solidFill>
              <a:srgbClr val="E6C46C"/>
            </a:solidFill>
            <a:ln>
              <a:solidFill>
                <a:srgbClr val="D28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2B6C18"/>
                </a:solidFill>
                <a:latin typeface="微软雅黑" panose="020B0503020204020204" pitchFamily="34" charset="-122"/>
                <a:ea typeface="微软雅黑" panose="020B0503020204020204" pitchFamily="34" charset="-122"/>
              </a:endParaRPr>
            </a:p>
          </p:txBody>
        </p:sp>
        <p:sp>
          <p:nvSpPr>
            <p:cNvPr id="19" name="矩形 4">
              <a:extLst>
                <a:ext uri="{FF2B5EF4-FFF2-40B4-BE49-F238E27FC236}">
                  <a16:creationId xmlns:a16="http://schemas.microsoft.com/office/drawing/2014/main" xmlns="" id="{93A6A0AF-9603-4B2B-B5C3-B5B3DD16E67F}"/>
                </a:ext>
              </a:extLst>
            </p:cNvPr>
            <p:cNvSpPr>
              <a:spLocks noChangeArrowheads="1"/>
            </p:cNvSpPr>
            <p:nvPr/>
          </p:nvSpPr>
          <p:spPr bwMode="auto">
            <a:xfrm>
              <a:off x="1719851" y="2612783"/>
              <a:ext cx="7838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b="1" dirty="0">
                  <a:solidFill>
                    <a:srgbClr val="C87E4C"/>
                  </a:solidFill>
                </a:rPr>
                <a:t>马克思主义是引领当代中国实践的行动指南</a:t>
              </a:r>
            </a:p>
          </p:txBody>
        </p:sp>
      </p:grpSp>
      <p:pic>
        <p:nvPicPr>
          <p:cNvPr id="74759" name="图片 2">
            <a:extLst>
              <a:ext uri="{FF2B5EF4-FFF2-40B4-BE49-F238E27FC236}">
                <a16:creationId xmlns:a16="http://schemas.microsoft.com/office/drawing/2014/main" xmlns="" id="{0B73A0F1-2A85-4723-B0D7-D14BFE9850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861886" y="5107259"/>
            <a:ext cx="2204733" cy="1247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75782" name="组合 1">
            <a:extLst>
              <a:ext uri="{FF2B5EF4-FFF2-40B4-BE49-F238E27FC236}">
                <a16:creationId xmlns:a16="http://schemas.microsoft.com/office/drawing/2014/main" xmlns="" id="{F6C05879-6195-43C0-9BCB-71EBD7FCC8AF}"/>
              </a:ext>
            </a:extLst>
          </p:cNvPr>
          <p:cNvGrpSpPr>
            <a:grpSpLocks/>
          </p:cNvGrpSpPr>
          <p:nvPr/>
        </p:nvGrpSpPr>
        <p:grpSpPr bwMode="auto">
          <a:xfrm>
            <a:off x="790356" y="3470257"/>
            <a:ext cx="3419478" cy="2868673"/>
            <a:chOff x="2336005" y="3351213"/>
            <a:chExt cx="3419477" cy="2868673"/>
          </a:xfrm>
        </p:grpSpPr>
        <p:pic>
          <p:nvPicPr>
            <p:cNvPr id="22" name="图片 1">
              <a:extLst>
                <a:ext uri="{FF2B5EF4-FFF2-40B4-BE49-F238E27FC236}">
                  <a16:creationId xmlns:a16="http://schemas.microsoft.com/office/drawing/2014/main" xmlns="" id="{733B629F-4579-452F-82D8-C002EE9D7EF2}"/>
                </a:ext>
              </a:extLst>
            </p:cNvPr>
            <p:cNvPicPr>
              <a:picLocks noChangeAspect="1" noChangeArrowheads="1"/>
            </p:cNvPicPr>
            <p:nvPr/>
          </p:nvPicPr>
          <p:blipFill>
            <a:blip r:embed="rId2"/>
            <a:srcRect/>
            <a:stretch>
              <a:fillRect/>
            </a:stretch>
          </p:blipFill>
          <p:spPr bwMode="auto">
            <a:xfrm>
              <a:off x="2336006" y="3351213"/>
              <a:ext cx="3419475" cy="2276475"/>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5793" name="文本框 2">
              <a:extLst>
                <a:ext uri="{FF2B5EF4-FFF2-40B4-BE49-F238E27FC236}">
                  <a16:creationId xmlns:a16="http://schemas.microsoft.com/office/drawing/2014/main" xmlns="" id="{7D823F35-937E-4ACC-80F3-30C7FDCCCCB9}"/>
                </a:ext>
              </a:extLst>
            </p:cNvPr>
            <p:cNvSpPr txBox="1">
              <a:spLocks noChangeArrowheads="1"/>
            </p:cNvSpPr>
            <p:nvPr/>
          </p:nvSpPr>
          <p:spPr bwMode="auto">
            <a:xfrm>
              <a:off x="2336005" y="5819776"/>
              <a:ext cx="34194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《资本论》在西方国家热销</a:t>
              </a:r>
            </a:p>
          </p:txBody>
        </p:sp>
      </p:grpSp>
      <p:sp>
        <p:nvSpPr>
          <p:cNvPr id="75784" name="文本框 1">
            <a:extLst>
              <a:ext uri="{FF2B5EF4-FFF2-40B4-BE49-F238E27FC236}">
                <a16:creationId xmlns:a16="http://schemas.microsoft.com/office/drawing/2014/main" xmlns="" id="{4189C4EB-AE2B-4E69-8DD8-44A67986CB82}"/>
              </a:ext>
            </a:extLst>
          </p:cNvPr>
          <p:cNvSpPr txBox="1">
            <a:spLocks noChangeArrowheads="1"/>
          </p:cNvSpPr>
          <p:nvPr/>
        </p:nvSpPr>
        <p:spPr bwMode="auto">
          <a:xfrm>
            <a:off x="429710" y="1947181"/>
            <a:ext cx="801556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从人类历史发展的大视野来看，世界仍然处于马克思主义所指明的从资本主义走向社会主义的大时代。</a:t>
            </a:r>
          </a:p>
        </p:txBody>
      </p:sp>
      <p:sp>
        <p:nvSpPr>
          <p:cNvPr id="75785" name="文本框 5">
            <a:extLst>
              <a:ext uri="{FF2B5EF4-FFF2-40B4-BE49-F238E27FC236}">
                <a16:creationId xmlns:a16="http://schemas.microsoft.com/office/drawing/2014/main" xmlns="" id="{965F7C64-511E-4FC3-9C84-EEE40E4902FB}"/>
              </a:ext>
            </a:extLst>
          </p:cNvPr>
          <p:cNvSpPr txBox="1">
            <a:spLocks noChangeArrowheads="1"/>
          </p:cNvSpPr>
          <p:nvPr/>
        </p:nvSpPr>
        <p:spPr bwMode="auto">
          <a:xfrm>
            <a:off x="4615802" y="3307338"/>
            <a:ext cx="3344749" cy="242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1" fontAlgn="base" latinLnBrk="0" hangingPunct="1">
              <a:lnSpc>
                <a:spcPct val="150000"/>
              </a:lnSpc>
              <a:spcBef>
                <a:spcPts val="1400"/>
              </a:spcBef>
              <a:spcAft>
                <a:spcPct val="0"/>
              </a:spcAft>
              <a:buClr>
                <a:srgbClr val="C87E4C"/>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马克思主义依然是当今时代的真理</a:t>
            </a:r>
          </a:p>
          <a:p>
            <a:pPr marL="342900" marR="0" lvl="0" indent="-342900" algn="just" defTabSz="914400" rtl="0" eaLnBrk="1" fontAlgn="base" latinLnBrk="0" hangingPunct="1">
              <a:lnSpc>
                <a:spcPct val="150000"/>
              </a:lnSpc>
              <a:spcBef>
                <a:spcPts val="1400"/>
              </a:spcBef>
              <a:spcAft>
                <a:spcPct val="0"/>
              </a:spcAft>
              <a:buClr>
                <a:srgbClr val="C87E4C"/>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人类的未来仍然需要马克思主义的指引</a:t>
            </a:r>
          </a:p>
        </p:txBody>
      </p:sp>
      <p:sp>
        <p:nvSpPr>
          <p:cNvPr id="23" name="文本框 22">
            <a:extLst>
              <a:ext uri="{FF2B5EF4-FFF2-40B4-BE49-F238E27FC236}">
                <a16:creationId xmlns:a16="http://schemas.microsoft.com/office/drawing/2014/main" xmlns="" id="{DC152731-D0F0-4CDB-A87F-BB39714D7591}"/>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四、马克思主义的当代价值</a:t>
            </a:r>
          </a:p>
        </p:txBody>
      </p:sp>
      <p:sp>
        <p:nvSpPr>
          <p:cNvPr id="25" name="矩形: 圆角 24">
            <a:extLst>
              <a:ext uri="{FF2B5EF4-FFF2-40B4-BE49-F238E27FC236}">
                <a16:creationId xmlns:a16="http://schemas.microsoft.com/office/drawing/2014/main" xmlns="" id="{46B679E7-94CE-4078-934D-30579B00364B}"/>
              </a:ext>
            </a:extLst>
          </p:cNvPr>
          <p:cNvSpPr/>
          <p:nvPr/>
        </p:nvSpPr>
        <p:spPr>
          <a:xfrm>
            <a:off x="2898098" y="1064542"/>
            <a:ext cx="639580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（三）引领人类社会进步的科学真理</a:t>
            </a:r>
          </a:p>
        </p:txBody>
      </p:sp>
      <p:grpSp>
        <p:nvGrpSpPr>
          <p:cNvPr id="26" name="组合 25">
            <a:extLst>
              <a:ext uri="{FF2B5EF4-FFF2-40B4-BE49-F238E27FC236}">
                <a16:creationId xmlns:a16="http://schemas.microsoft.com/office/drawing/2014/main" xmlns="" id="{E1EDED90-76F7-4100-A543-C631C4BA4B02}"/>
              </a:ext>
            </a:extLst>
          </p:cNvPr>
          <p:cNvGrpSpPr/>
          <p:nvPr/>
        </p:nvGrpSpPr>
        <p:grpSpPr>
          <a:xfrm>
            <a:off x="8136941" y="1991868"/>
            <a:ext cx="3521196" cy="4391914"/>
            <a:chOff x="634364" y="2177489"/>
            <a:chExt cx="3521196" cy="4391914"/>
          </a:xfrm>
        </p:grpSpPr>
        <p:grpSp>
          <p:nvGrpSpPr>
            <p:cNvPr id="27" name="组合 26">
              <a:extLst>
                <a:ext uri="{FF2B5EF4-FFF2-40B4-BE49-F238E27FC236}">
                  <a16:creationId xmlns:a16="http://schemas.microsoft.com/office/drawing/2014/main" xmlns="" id="{79290788-A928-4887-B425-CA6F6B203360}"/>
                </a:ext>
              </a:extLst>
            </p:cNvPr>
            <p:cNvGrpSpPr/>
            <p:nvPr/>
          </p:nvGrpSpPr>
          <p:grpSpPr>
            <a:xfrm>
              <a:off x="634364" y="2177489"/>
              <a:ext cx="3521196" cy="4391914"/>
              <a:chOff x="616381" y="2225616"/>
              <a:chExt cx="3521196" cy="4391914"/>
            </a:xfrm>
          </p:grpSpPr>
          <p:grpSp>
            <p:nvGrpSpPr>
              <p:cNvPr id="29" name="组合 28">
                <a:extLst>
                  <a:ext uri="{FF2B5EF4-FFF2-40B4-BE49-F238E27FC236}">
                    <a16:creationId xmlns:a16="http://schemas.microsoft.com/office/drawing/2014/main" xmlns="" id="{0C513331-5FF1-4432-8516-6B1D7F559286}"/>
                  </a:ext>
                </a:extLst>
              </p:cNvPr>
              <p:cNvGrpSpPr/>
              <p:nvPr/>
            </p:nvGrpSpPr>
            <p:grpSpPr>
              <a:xfrm>
                <a:off x="903075" y="2225616"/>
                <a:ext cx="2947809" cy="2953487"/>
                <a:chOff x="700836" y="1442043"/>
                <a:chExt cx="2947809" cy="2953487"/>
              </a:xfrm>
            </p:grpSpPr>
            <p:grpSp>
              <p:nvGrpSpPr>
                <p:cNvPr id="32" name="组合">
                  <a:extLst>
                    <a:ext uri="{FF2B5EF4-FFF2-40B4-BE49-F238E27FC236}">
                      <a16:creationId xmlns:a16="http://schemas.microsoft.com/office/drawing/2014/main" xmlns="" id="{551673D2-9C50-495A-95FF-7474F33F63C3}"/>
                    </a:ext>
                  </a:extLst>
                </p:cNvPr>
                <p:cNvGrpSpPr/>
                <p:nvPr/>
              </p:nvGrpSpPr>
              <p:grpSpPr>
                <a:xfrm rot="2700000">
                  <a:off x="697997" y="1444882"/>
                  <a:ext cx="2953487" cy="2947809"/>
                  <a:chOff x="1985640" y="-544697"/>
                  <a:chExt cx="6843660" cy="6830504"/>
                </a:xfrm>
              </p:grpSpPr>
              <p:sp>
                <p:nvSpPr>
                  <p:cNvPr id="34" name="空心弧">
                    <a:extLst>
                      <a:ext uri="{FF2B5EF4-FFF2-40B4-BE49-F238E27FC236}">
                        <a16:creationId xmlns:a16="http://schemas.microsoft.com/office/drawing/2014/main" xmlns="" id="{FF091364-BB44-4D4F-BB5B-8C8ABA6CE209}"/>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6" name="空心弧">
                    <a:extLst>
                      <a:ext uri="{FF2B5EF4-FFF2-40B4-BE49-F238E27FC236}">
                        <a16:creationId xmlns:a16="http://schemas.microsoft.com/office/drawing/2014/main" xmlns="" id="{F95688A8-640B-4FC0-8A8A-00E5CBFD0FBE}"/>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7" name="空心弧">
                    <a:extLst>
                      <a:ext uri="{FF2B5EF4-FFF2-40B4-BE49-F238E27FC236}">
                        <a16:creationId xmlns:a16="http://schemas.microsoft.com/office/drawing/2014/main" xmlns="" id="{5C6F0023-9D41-4944-91E9-6D690F0D6C1F}"/>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8" name="空心弧">
                    <a:extLst>
                      <a:ext uri="{FF2B5EF4-FFF2-40B4-BE49-F238E27FC236}">
                        <a16:creationId xmlns:a16="http://schemas.microsoft.com/office/drawing/2014/main" xmlns="" id="{60B3DB2D-5BA8-4072-8A96-409939E21697}"/>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33" name="图片 32">
                  <a:extLst>
                    <a:ext uri="{FF2B5EF4-FFF2-40B4-BE49-F238E27FC236}">
                      <a16:creationId xmlns:a16="http://schemas.microsoft.com/office/drawing/2014/main" xmlns="" id="{71FB527F-6D0C-4626-9909-946921989A2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875" r="21875"/>
                <a:stretch/>
              </p:blipFill>
              <p:spPr>
                <a:xfrm>
                  <a:off x="901483" y="1656232"/>
                  <a:ext cx="2528400" cy="2528400"/>
                </a:xfrm>
                <a:prstGeom prst="ellipse">
                  <a:avLst/>
                </a:prstGeom>
              </p:spPr>
            </p:pic>
          </p:grpSp>
          <p:sp>
            <p:nvSpPr>
              <p:cNvPr id="30" name="文本">
                <a:extLst>
                  <a:ext uri="{FF2B5EF4-FFF2-40B4-BE49-F238E27FC236}">
                    <a16:creationId xmlns:a16="http://schemas.microsoft.com/office/drawing/2014/main" xmlns="" id="{518DBD93-4182-4026-8E3A-7BD080002738}"/>
                  </a:ext>
                </a:extLst>
              </p:cNvPr>
              <p:cNvSpPr/>
              <p:nvPr/>
            </p:nvSpPr>
            <p:spPr>
              <a:xfrm>
                <a:off x="740510" y="5365397"/>
                <a:ext cx="3272938" cy="461665"/>
              </a:xfrm>
              <a:prstGeom prst="rect">
                <a:avLst/>
              </a:prstGeom>
            </p:spPr>
            <p:txBody>
              <a:bodyPr wrap="square">
                <a:spAutoFit/>
              </a:bodyPr>
              <a:lstStyle/>
              <a:p>
                <a:pPr algn="ct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真理的光芒</a:t>
                </a:r>
                <a:endParaRPr lang="en-US" altLang="zh-CN"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endParaRPr>
              </a:p>
            </p:txBody>
          </p:sp>
          <p:sp>
            <p:nvSpPr>
              <p:cNvPr id="31" name="文本框">
                <a:extLst>
                  <a:ext uri="{FF2B5EF4-FFF2-40B4-BE49-F238E27FC236}">
                    <a16:creationId xmlns:a16="http://schemas.microsoft.com/office/drawing/2014/main" xmlns="" id="{9FFF79CF-F130-4725-A82A-DCF973A101C7}"/>
                  </a:ext>
                </a:extLst>
              </p:cNvPr>
              <p:cNvSpPr/>
              <p:nvPr/>
            </p:nvSpPr>
            <p:spPr>
              <a:xfrm>
                <a:off x="616381" y="6106752"/>
                <a:ext cx="3521196" cy="510778"/>
              </a:xfrm>
              <a:prstGeom prst="roundRect">
                <a:avLst/>
              </a:prstGeom>
              <a:solidFill>
                <a:schemeClr val="accent4">
                  <a:lumMod val="75000"/>
                </a:schemeClr>
              </a:solidFill>
            </p:spPr>
            <p:txBody>
              <a:bodyPr wrap="square" lIns="270000" rIns="270000" anchor="ctr">
                <a:spAutoFit/>
              </a:bodyPr>
              <a:lstStyle/>
              <a:p>
                <a:pPr algn="ctr"/>
                <a:r>
                  <a:rPr lang="zh-CN" altLang="en-US" sz="2400" b="1" spc="25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rPr>
                  <a:t>视频</a:t>
                </a:r>
                <a:endParaRPr lang="en-US" altLang="zh-CN" sz="2400" b="1" spc="250" dirty="0">
                  <a:solidFill>
                    <a:prstClr val="white"/>
                  </a:solidFill>
                  <a:latin typeface="微软雅黑" panose="020B0503020204020204" pitchFamily="34" charset="-122"/>
                  <a:ea typeface="微软雅黑" panose="020B0503020204020204" pitchFamily="34" charset="-122"/>
                  <a:sym typeface="字魂36号-正文宋楷" panose="02000000000000000000" pitchFamily="2" charset="-122"/>
                </a:endParaRPr>
              </a:p>
            </p:txBody>
          </p:sp>
        </p:grpSp>
        <p:pic>
          <p:nvPicPr>
            <p:cNvPr id="28" name="图片 27">
              <a:hlinkClick r:id="rId4" action="ppaction://hlinkfile"/>
              <a:extLst>
                <a:ext uri="{FF2B5EF4-FFF2-40B4-BE49-F238E27FC236}">
                  <a16:creationId xmlns:a16="http://schemas.microsoft.com/office/drawing/2014/main" xmlns="" id="{65FD7827-BAA0-4FD2-8FE0-E6C5838A20E5}"/>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152777" y="3326149"/>
              <a:ext cx="484369" cy="484369"/>
            </a:xfrm>
            <a:prstGeom prst="rect">
              <a:avLst/>
            </a:prstGeom>
          </p:spPr>
        </p:pic>
      </p:gr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xmlns="" id="{790BEF20-B329-E741-940E-928BCD896A90}"/>
              </a:ext>
            </a:extLst>
          </p:cNvPr>
          <p:cNvSpPr txBox="1"/>
          <p:nvPr/>
        </p:nvSpPr>
        <p:spPr>
          <a:xfrm>
            <a:off x="514123" y="539693"/>
            <a:ext cx="5152385"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000" b="1" i="0" u="none" strike="noStrike" kern="1200" cap="none" spc="0" normalizeH="0" baseline="0" noProof="0" dirty="0">
                <a:ln>
                  <a:noFill/>
                </a:ln>
                <a:solidFill>
                  <a:srgbClr val="995A2F"/>
                </a:solidFill>
                <a:effectLst/>
                <a:uLnTx/>
                <a:uFillTx/>
                <a:latin typeface="Microsoft YaHei"/>
                <a:ea typeface="Microsoft YaHei"/>
                <a:cs typeface="+mn-cs"/>
              </a:rPr>
              <a:t>国外思想政治教育模式分析</a:t>
            </a:r>
          </a:p>
        </p:txBody>
      </p:sp>
      <p:sp>
        <p:nvSpPr>
          <p:cNvPr id="12" name="文本框 2">
            <a:extLst>
              <a:ext uri="{FF2B5EF4-FFF2-40B4-BE49-F238E27FC236}">
                <a16:creationId xmlns:a16="http://schemas.microsoft.com/office/drawing/2014/main" xmlns="" id="{9E618338-E918-4CB0-8ECA-4A48F294A40A}"/>
              </a:ext>
            </a:extLst>
          </p:cNvPr>
          <p:cNvSpPr txBox="1">
            <a:spLocks noChangeArrowheads="1"/>
          </p:cNvSpPr>
          <p:nvPr/>
        </p:nvSpPr>
        <p:spPr bwMode="auto">
          <a:xfrm>
            <a:off x="1246152" y="1697130"/>
            <a:ext cx="9699696" cy="131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25475" algn="just" defTabSz="914400" rtl="0" eaLnBrk="1" fontAlgn="base" latinLnBrk="0" hangingPunct="1">
              <a:lnSpc>
                <a:spcPct val="150000"/>
              </a:lnSpc>
              <a:spcBef>
                <a:spcPts val="1400"/>
              </a:spcBef>
              <a:spcAft>
                <a:spcPct val="0"/>
              </a:spcAft>
              <a:buClrTx/>
              <a:buSzTx/>
              <a:buFontTx/>
              <a:buNone/>
              <a:tabLst/>
              <a:defRPr/>
            </a:pPr>
            <a:r>
              <a:rPr kumimoji="0" lang="zh-CN" altLang="en-US" sz="32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德国的思想政治教育</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有着悠久的历史以及深厚的传统和底蕴，成立了联邦政治教育中心，管理全国的思想政治教育工作。</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3" name="组合 12">
            <a:extLst>
              <a:ext uri="{FF2B5EF4-FFF2-40B4-BE49-F238E27FC236}">
                <a16:creationId xmlns:a16="http://schemas.microsoft.com/office/drawing/2014/main" xmlns="" id="{AD28415A-70BB-4B94-9007-ED037CBD5D5A}"/>
              </a:ext>
            </a:extLst>
          </p:cNvPr>
          <p:cNvGrpSpPr/>
          <p:nvPr/>
        </p:nvGrpSpPr>
        <p:grpSpPr>
          <a:xfrm>
            <a:off x="1274984" y="3429000"/>
            <a:ext cx="4391524" cy="2622254"/>
            <a:chOff x="1377865" y="1648520"/>
            <a:chExt cx="4391524" cy="2622254"/>
          </a:xfrm>
        </p:grpSpPr>
        <p:grpSp>
          <p:nvGrpSpPr>
            <p:cNvPr id="14" name="组合 13">
              <a:extLst>
                <a:ext uri="{FF2B5EF4-FFF2-40B4-BE49-F238E27FC236}">
                  <a16:creationId xmlns:a16="http://schemas.microsoft.com/office/drawing/2014/main" xmlns="" id="{03CF5FAD-DDA5-41F9-B89F-5C346346A3F6}"/>
                </a:ext>
              </a:extLst>
            </p:cNvPr>
            <p:cNvGrpSpPr/>
            <p:nvPr/>
          </p:nvGrpSpPr>
          <p:grpSpPr>
            <a:xfrm flipV="1">
              <a:off x="1377865" y="2143939"/>
              <a:ext cx="37958" cy="2126835"/>
              <a:chOff x="1331651" y="1102267"/>
              <a:chExt cx="36000" cy="2017132"/>
            </a:xfrm>
            <a:solidFill>
              <a:srgbClr val="92D050"/>
            </a:solidFill>
          </p:grpSpPr>
          <p:cxnSp>
            <p:nvCxnSpPr>
              <p:cNvPr id="18" name="直接连接符 17">
                <a:extLst>
                  <a:ext uri="{FF2B5EF4-FFF2-40B4-BE49-F238E27FC236}">
                    <a16:creationId xmlns:a16="http://schemas.microsoft.com/office/drawing/2014/main" xmlns="" id="{74942846-DA5B-4EA5-B0F5-57455980897F}"/>
                  </a:ext>
                </a:extLst>
              </p:cNvPr>
              <p:cNvCxnSpPr>
                <a:cxnSpLocks/>
              </p:cNvCxnSpPr>
              <p:nvPr/>
            </p:nvCxnSpPr>
            <p:spPr>
              <a:xfrm>
                <a:off x="1331651" y="1106142"/>
                <a:ext cx="0" cy="2013257"/>
              </a:xfrm>
              <a:prstGeom prst="line">
                <a:avLst/>
              </a:prstGeom>
              <a:grpFill/>
              <a:ln>
                <a:solidFill>
                  <a:srgbClr val="E6C46C"/>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xmlns="" id="{665D161C-D915-45FE-815A-BB3C14FB82D4}"/>
                  </a:ext>
                </a:extLst>
              </p:cNvPr>
              <p:cNvSpPr/>
              <p:nvPr/>
            </p:nvSpPr>
            <p:spPr>
              <a:xfrm>
                <a:off x="1331651" y="1102267"/>
                <a:ext cx="36000" cy="1080000"/>
              </a:xfrm>
              <a:prstGeom prst="rect">
                <a:avLst/>
              </a:prstGeom>
              <a:solidFill>
                <a:srgbClr val="B26A37"/>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002">
                  <a:cs typeface="+mn-ea"/>
                  <a:sym typeface="+mn-lt"/>
                </a:endParaRPr>
              </a:p>
            </p:txBody>
          </p:sp>
        </p:grpSp>
        <p:sp>
          <p:nvSpPr>
            <p:cNvPr id="15" name="矩形 14">
              <a:extLst>
                <a:ext uri="{FF2B5EF4-FFF2-40B4-BE49-F238E27FC236}">
                  <a16:creationId xmlns:a16="http://schemas.microsoft.com/office/drawing/2014/main" xmlns="" id="{9E4D3FE7-422C-41A1-B9E1-71248282DEBC}"/>
                </a:ext>
              </a:extLst>
            </p:cNvPr>
            <p:cNvSpPr/>
            <p:nvPr/>
          </p:nvSpPr>
          <p:spPr>
            <a:xfrm flipV="1">
              <a:off x="1377865" y="1648520"/>
              <a:ext cx="4391524" cy="77602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solidFill>
                  <a:schemeClr val="bg1"/>
                </a:solidFill>
                <a:cs typeface="+mn-ea"/>
                <a:sym typeface="+mn-lt"/>
              </a:endParaRPr>
            </a:p>
          </p:txBody>
        </p:sp>
        <p:sp>
          <p:nvSpPr>
            <p:cNvPr id="16" name="矩形 15">
              <a:extLst>
                <a:ext uri="{FF2B5EF4-FFF2-40B4-BE49-F238E27FC236}">
                  <a16:creationId xmlns:a16="http://schemas.microsoft.com/office/drawing/2014/main" xmlns="" id="{703E2CBB-FAD7-47CA-836A-73A4877C740A}"/>
                </a:ext>
              </a:extLst>
            </p:cNvPr>
            <p:cNvSpPr/>
            <p:nvPr/>
          </p:nvSpPr>
          <p:spPr>
            <a:xfrm>
              <a:off x="1480747" y="1805699"/>
              <a:ext cx="4185762" cy="461665"/>
            </a:xfrm>
            <a:prstGeom prst="rect">
              <a:avLst/>
            </a:prstGeom>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德国思想政治教育内容</a:t>
              </a:r>
              <a:endParaRPr lang="zh-CN" altLang="en-US" b="1" dirty="0">
                <a:solidFill>
                  <a:schemeClr val="bg1"/>
                </a:solidFill>
              </a:endParaRPr>
            </a:p>
          </p:txBody>
        </p:sp>
        <p:sp>
          <p:nvSpPr>
            <p:cNvPr id="17" name="文本框 2">
              <a:extLst>
                <a:ext uri="{FF2B5EF4-FFF2-40B4-BE49-F238E27FC236}">
                  <a16:creationId xmlns:a16="http://schemas.microsoft.com/office/drawing/2014/main" xmlns="" id="{A6A415A3-9821-4224-B530-43D3E4B5630B}"/>
                </a:ext>
              </a:extLst>
            </p:cNvPr>
            <p:cNvSpPr txBox="1">
              <a:spLocks noChangeArrowheads="1"/>
            </p:cNvSpPr>
            <p:nvPr/>
          </p:nvSpPr>
          <p:spPr bwMode="auto">
            <a:xfrm>
              <a:off x="1528210" y="2508361"/>
              <a:ext cx="424117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5475">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buNone/>
                <a:defRPr/>
              </a:pPr>
              <a:r>
                <a:rPr lang="zh-CN" altLang="en-US" sz="2400" dirty="0">
                  <a:solidFill>
                    <a:prstClr val="black"/>
                  </a:solidFill>
                  <a:latin typeface="微软雅黑" panose="020B0503020204020204" pitchFamily="34" charset="-122"/>
                </a:rPr>
                <a:t>以个人主义为核心的思想教育、道德教育、政治教育，以爱国主义为核心的民族精神教育</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20" name="Picture 2">
            <a:extLst>
              <a:ext uri="{FF2B5EF4-FFF2-40B4-BE49-F238E27FC236}">
                <a16:creationId xmlns:a16="http://schemas.microsoft.com/office/drawing/2014/main" xmlns="" id="{D3505230-FD82-4275-8D51-97BE45B2F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462" y="3368169"/>
            <a:ext cx="3382296" cy="308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96313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76807" name="图片 2">
            <a:extLst>
              <a:ext uri="{FF2B5EF4-FFF2-40B4-BE49-F238E27FC236}">
                <a16:creationId xmlns:a16="http://schemas.microsoft.com/office/drawing/2014/main" xmlns="" id="{79EFE4F8-4821-43BD-AE89-D27F49325F9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086225"/>
            <a:ext cx="428625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xmlns="" id="{6609B379-EDCA-44B3-8965-2768638E0063}"/>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四、马克思主义的当代价值</a:t>
            </a:r>
          </a:p>
        </p:txBody>
      </p:sp>
      <p:grpSp>
        <p:nvGrpSpPr>
          <p:cNvPr id="5" name="组合 4">
            <a:extLst>
              <a:ext uri="{FF2B5EF4-FFF2-40B4-BE49-F238E27FC236}">
                <a16:creationId xmlns:a16="http://schemas.microsoft.com/office/drawing/2014/main" xmlns="" id="{DC2D25AA-BACF-4D7C-93D3-53459B2BA0B6}"/>
              </a:ext>
            </a:extLst>
          </p:cNvPr>
          <p:cNvGrpSpPr/>
          <p:nvPr/>
        </p:nvGrpSpPr>
        <p:grpSpPr>
          <a:xfrm>
            <a:off x="893859" y="1311210"/>
            <a:ext cx="5561926" cy="3714879"/>
            <a:chOff x="1718318" y="1311210"/>
            <a:chExt cx="5561926" cy="3714879"/>
          </a:xfrm>
        </p:grpSpPr>
        <p:grpSp>
          <p:nvGrpSpPr>
            <p:cNvPr id="2" name="组合 1">
              <a:extLst>
                <a:ext uri="{FF2B5EF4-FFF2-40B4-BE49-F238E27FC236}">
                  <a16:creationId xmlns:a16="http://schemas.microsoft.com/office/drawing/2014/main" xmlns="" id="{2CC9CCF5-4F83-4391-BAD3-F5B0B95DE699}"/>
                </a:ext>
              </a:extLst>
            </p:cNvPr>
            <p:cNvGrpSpPr/>
            <p:nvPr/>
          </p:nvGrpSpPr>
          <p:grpSpPr>
            <a:xfrm>
              <a:off x="4672973" y="1311210"/>
              <a:ext cx="2607271" cy="3714879"/>
              <a:chOff x="1435097" y="221796"/>
              <a:chExt cx="3019429" cy="4302128"/>
            </a:xfrm>
          </p:grpSpPr>
          <p:grpSp>
            <p:nvGrpSpPr>
              <p:cNvPr id="12" name="组合 11">
                <a:extLst>
                  <a:ext uri="{FF2B5EF4-FFF2-40B4-BE49-F238E27FC236}">
                    <a16:creationId xmlns:a16="http://schemas.microsoft.com/office/drawing/2014/main" xmlns="" id="{7D1AF074-D19D-4E7D-B709-C973238E9FB2}"/>
                  </a:ext>
                </a:extLst>
              </p:cNvPr>
              <p:cNvGrpSpPr/>
              <p:nvPr/>
            </p:nvGrpSpPr>
            <p:grpSpPr>
              <a:xfrm>
                <a:off x="1435097" y="221796"/>
                <a:ext cx="1736728" cy="1736728"/>
                <a:chOff x="3884148" y="1710738"/>
                <a:chExt cx="1941342" cy="1941342"/>
              </a:xfrm>
            </p:grpSpPr>
            <p:sp>
              <p:nvSpPr>
                <p:cNvPr id="14" name="椭圆 13">
                  <a:extLst>
                    <a:ext uri="{FF2B5EF4-FFF2-40B4-BE49-F238E27FC236}">
                      <a16:creationId xmlns:a16="http://schemas.microsoft.com/office/drawing/2014/main" xmlns="" id="{1CE3BFAC-BCC9-49DF-B025-1ED0EA851B9B}"/>
                    </a:ext>
                  </a:extLst>
                </p:cNvPr>
                <p:cNvSpPr/>
                <p:nvPr/>
              </p:nvSpPr>
              <p:spPr>
                <a:xfrm>
                  <a:off x="4081096" y="1907686"/>
                  <a:ext cx="1547446" cy="1547446"/>
                </a:xfrm>
                <a:prstGeom prst="ellipse">
                  <a:avLst/>
                </a:prstGeom>
                <a:solidFill>
                  <a:srgbClr val="995A2F"/>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微软雅黑"/>
                      <a:ea typeface="微软雅黑"/>
                      <a:cs typeface="+mn-ea"/>
                      <a:sym typeface="+mn-lt"/>
                    </a:rPr>
                    <a:t>观察时代</a:t>
                  </a:r>
                  <a:endParaRPr kumimoji="0" lang="zh-CN" altLang="en-US" sz="2400" b="1" i="0" u="none" strike="noStrike" kern="0" cap="none" spc="0" normalizeH="0" baseline="0" noProof="0" dirty="0">
                    <a:ln>
                      <a:noFill/>
                    </a:ln>
                    <a:solidFill>
                      <a:prstClr val="white"/>
                    </a:solidFill>
                    <a:effectLst/>
                    <a:uLnTx/>
                    <a:uFillTx/>
                    <a:latin typeface="微软雅黑"/>
                    <a:ea typeface="微软雅黑"/>
                    <a:cs typeface="+mn-ea"/>
                    <a:sym typeface="+mn-lt"/>
                  </a:endParaRPr>
                </a:p>
              </p:txBody>
            </p:sp>
            <p:sp>
              <p:nvSpPr>
                <p:cNvPr id="16" name="椭圆 15">
                  <a:extLst>
                    <a:ext uri="{FF2B5EF4-FFF2-40B4-BE49-F238E27FC236}">
                      <a16:creationId xmlns:a16="http://schemas.microsoft.com/office/drawing/2014/main" xmlns="" id="{A75CCB6D-C4D6-4944-A1B7-DEBA364ED295}"/>
                    </a:ext>
                  </a:extLst>
                </p:cNvPr>
                <p:cNvSpPr/>
                <p:nvPr/>
              </p:nvSpPr>
              <p:spPr>
                <a:xfrm>
                  <a:off x="3884148" y="1710738"/>
                  <a:ext cx="1941342" cy="1941342"/>
                </a:xfrm>
                <a:prstGeom prst="ellipse">
                  <a:avLst/>
                </a:prstGeom>
                <a:noFill/>
                <a:ln w="12700" cap="flat" cmpd="sng" algn="ctr">
                  <a:solidFill>
                    <a:srgbClr val="995A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white"/>
                    </a:solidFill>
                    <a:effectLst/>
                    <a:uLnTx/>
                    <a:uFillTx/>
                    <a:latin typeface="微软雅黑"/>
                    <a:ea typeface="微软雅黑"/>
                    <a:cs typeface="+mn-cs"/>
                  </a:endParaRPr>
                </a:p>
              </p:txBody>
            </p:sp>
          </p:grpSp>
          <p:grpSp>
            <p:nvGrpSpPr>
              <p:cNvPr id="17" name="组合 16">
                <a:extLst>
                  <a:ext uri="{FF2B5EF4-FFF2-40B4-BE49-F238E27FC236}">
                    <a16:creationId xmlns:a16="http://schemas.microsoft.com/office/drawing/2014/main" xmlns="" id="{A83C6486-62C1-4FEC-92C1-19DB675C584F}"/>
                  </a:ext>
                </a:extLst>
              </p:cNvPr>
              <p:cNvGrpSpPr/>
              <p:nvPr/>
            </p:nvGrpSpPr>
            <p:grpSpPr>
              <a:xfrm>
                <a:off x="2717798" y="1504496"/>
                <a:ext cx="1736728" cy="1736728"/>
                <a:chOff x="6458536" y="1710738"/>
                <a:chExt cx="1941342" cy="1941342"/>
              </a:xfrm>
            </p:grpSpPr>
            <p:sp>
              <p:nvSpPr>
                <p:cNvPr id="18" name="椭圆 17">
                  <a:extLst>
                    <a:ext uri="{FF2B5EF4-FFF2-40B4-BE49-F238E27FC236}">
                      <a16:creationId xmlns:a16="http://schemas.microsoft.com/office/drawing/2014/main" xmlns="" id="{D04C409F-BA7F-4505-B5E1-9DDE0E3EAE5E}"/>
                    </a:ext>
                  </a:extLst>
                </p:cNvPr>
                <p:cNvSpPr/>
                <p:nvPr/>
              </p:nvSpPr>
              <p:spPr>
                <a:xfrm>
                  <a:off x="6655484" y="1907686"/>
                  <a:ext cx="1547446" cy="1547446"/>
                </a:xfrm>
                <a:prstGeom prst="ellipse">
                  <a:avLst/>
                </a:prstGeom>
                <a:solidFill>
                  <a:srgbClr val="995A2F"/>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微软雅黑"/>
                      <a:ea typeface="微软雅黑"/>
                      <a:cs typeface="+mn-ea"/>
                      <a:sym typeface="+mn-lt"/>
                    </a:rPr>
                    <a:t>把握时代</a:t>
                  </a:r>
                  <a:endParaRPr kumimoji="0" lang="zh-CN" altLang="en-US" sz="2400" b="1" i="0" u="none" strike="noStrike" kern="0" cap="none" spc="0" normalizeH="0" baseline="0" noProof="0" dirty="0">
                    <a:ln>
                      <a:noFill/>
                    </a:ln>
                    <a:solidFill>
                      <a:prstClr val="white"/>
                    </a:solidFill>
                    <a:effectLst/>
                    <a:uLnTx/>
                    <a:uFillTx/>
                    <a:latin typeface="微软雅黑"/>
                    <a:ea typeface="微软雅黑"/>
                    <a:cs typeface="+mn-ea"/>
                  </a:endParaRPr>
                </a:p>
              </p:txBody>
            </p:sp>
            <p:sp>
              <p:nvSpPr>
                <p:cNvPr id="19" name="椭圆 18">
                  <a:extLst>
                    <a:ext uri="{FF2B5EF4-FFF2-40B4-BE49-F238E27FC236}">
                      <a16:creationId xmlns:a16="http://schemas.microsoft.com/office/drawing/2014/main" xmlns="" id="{7BEAD969-37BB-4824-B006-D4683CE44277}"/>
                    </a:ext>
                  </a:extLst>
                </p:cNvPr>
                <p:cNvSpPr/>
                <p:nvPr/>
              </p:nvSpPr>
              <p:spPr>
                <a:xfrm>
                  <a:off x="6458536" y="1710738"/>
                  <a:ext cx="1941342" cy="1941342"/>
                </a:xfrm>
                <a:prstGeom prst="ellipse">
                  <a:avLst/>
                </a:prstGeom>
                <a:noFill/>
                <a:ln w="12700" cap="flat" cmpd="sng" algn="ctr">
                  <a:solidFill>
                    <a:srgbClr val="995A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white"/>
                    </a:solidFill>
                    <a:effectLst/>
                    <a:uLnTx/>
                    <a:uFillTx/>
                    <a:latin typeface="微软雅黑"/>
                    <a:ea typeface="微软雅黑"/>
                    <a:cs typeface="+mn-cs"/>
                  </a:endParaRPr>
                </a:p>
              </p:txBody>
            </p:sp>
          </p:grpSp>
          <p:grpSp>
            <p:nvGrpSpPr>
              <p:cNvPr id="20" name="组合 19">
                <a:extLst>
                  <a:ext uri="{FF2B5EF4-FFF2-40B4-BE49-F238E27FC236}">
                    <a16:creationId xmlns:a16="http://schemas.microsoft.com/office/drawing/2014/main" xmlns="" id="{B26C646E-AA31-4CFD-9A02-D5FD7A34DAB5}"/>
                  </a:ext>
                </a:extLst>
              </p:cNvPr>
              <p:cNvGrpSpPr/>
              <p:nvPr/>
            </p:nvGrpSpPr>
            <p:grpSpPr>
              <a:xfrm>
                <a:off x="1435097" y="2787196"/>
                <a:ext cx="1736728" cy="1736728"/>
                <a:chOff x="7751298" y="3910818"/>
                <a:chExt cx="1941342" cy="1941342"/>
              </a:xfrm>
            </p:grpSpPr>
            <p:sp>
              <p:nvSpPr>
                <p:cNvPr id="21" name="椭圆 20">
                  <a:extLst>
                    <a:ext uri="{FF2B5EF4-FFF2-40B4-BE49-F238E27FC236}">
                      <a16:creationId xmlns:a16="http://schemas.microsoft.com/office/drawing/2014/main" xmlns="" id="{8E32F40E-66AF-48DA-B0AE-C5D0CEF8BDB4}"/>
                    </a:ext>
                  </a:extLst>
                </p:cNvPr>
                <p:cNvSpPr/>
                <p:nvPr/>
              </p:nvSpPr>
              <p:spPr>
                <a:xfrm>
                  <a:off x="7948246" y="4107766"/>
                  <a:ext cx="1547446" cy="1547446"/>
                </a:xfrm>
                <a:prstGeom prst="ellipse">
                  <a:avLst/>
                </a:prstGeom>
                <a:solidFill>
                  <a:srgbClr val="995A2F"/>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latin typeface="微软雅黑"/>
                      <a:ea typeface="微软雅黑"/>
                      <a:cs typeface="+mn-ea"/>
                      <a:sym typeface="+mn-lt"/>
                    </a:rPr>
                    <a:t>引领时代</a:t>
                  </a:r>
                  <a:endParaRPr kumimoji="0" lang="zh-CN" altLang="en-US" sz="2400" b="1" i="0" u="none" strike="noStrike" kern="0" cap="none" spc="0" normalizeH="0" baseline="0" noProof="0" dirty="0">
                    <a:ln>
                      <a:noFill/>
                    </a:ln>
                    <a:solidFill>
                      <a:prstClr val="white"/>
                    </a:solidFill>
                    <a:effectLst/>
                    <a:uLnTx/>
                    <a:uFillTx/>
                    <a:latin typeface="微软雅黑"/>
                    <a:ea typeface="微软雅黑"/>
                    <a:cs typeface="+mn-ea"/>
                    <a:sym typeface="+mn-lt"/>
                  </a:endParaRPr>
                </a:p>
              </p:txBody>
            </p:sp>
            <p:sp>
              <p:nvSpPr>
                <p:cNvPr id="22" name="椭圆 21">
                  <a:extLst>
                    <a:ext uri="{FF2B5EF4-FFF2-40B4-BE49-F238E27FC236}">
                      <a16:creationId xmlns:a16="http://schemas.microsoft.com/office/drawing/2014/main" xmlns="" id="{6EB6CD34-B918-4122-930C-A0770B510E6C}"/>
                    </a:ext>
                  </a:extLst>
                </p:cNvPr>
                <p:cNvSpPr/>
                <p:nvPr/>
              </p:nvSpPr>
              <p:spPr>
                <a:xfrm>
                  <a:off x="7751298" y="3910818"/>
                  <a:ext cx="1941342" cy="1941342"/>
                </a:xfrm>
                <a:prstGeom prst="ellipse">
                  <a:avLst/>
                </a:prstGeom>
                <a:noFill/>
                <a:ln w="12700" cap="flat" cmpd="sng" algn="ctr">
                  <a:solidFill>
                    <a:srgbClr val="995A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prstClr val="white"/>
                    </a:solidFill>
                    <a:effectLst/>
                    <a:uLnTx/>
                    <a:uFillTx/>
                    <a:latin typeface="微软雅黑"/>
                    <a:ea typeface="微软雅黑"/>
                    <a:cs typeface="+mn-cs"/>
                  </a:endParaRPr>
                </a:p>
              </p:txBody>
            </p:sp>
          </p:grpSp>
        </p:grpSp>
        <p:sp>
          <p:nvSpPr>
            <p:cNvPr id="4" name="矩形 3">
              <a:extLst>
                <a:ext uri="{FF2B5EF4-FFF2-40B4-BE49-F238E27FC236}">
                  <a16:creationId xmlns:a16="http://schemas.microsoft.com/office/drawing/2014/main" xmlns="" id="{5F09D63D-4175-49BF-9D42-6081ACC61942}"/>
                </a:ext>
              </a:extLst>
            </p:cNvPr>
            <p:cNvSpPr/>
            <p:nvPr/>
          </p:nvSpPr>
          <p:spPr>
            <a:xfrm>
              <a:off x="1718318" y="2911638"/>
              <a:ext cx="3416320" cy="523220"/>
            </a:xfrm>
            <a:prstGeom prst="rect">
              <a:avLst/>
            </a:prstGeom>
          </p:spPr>
          <p:txBody>
            <a:bodyPr wrap="none">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我们要用</a:t>
              </a:r>
              <a:r>
                <a:rPr lang="zh-CN" altLang="en-US" sz="2800" b="1" dirty="0">
                  <a:solidFill>
                    <a:srgbClr val="995A2F"/>
                  </a:solidFill>
                  <a:latin typeface="微软雅黑" panose="020B0503020204020204" pitchFamily="34" charset="-122"/>
                  <a:ea typeface="微软雅黑" panose="020B0503020204020204" pitchFamily="34" charset="-122"/>
                </a:rPr>
                <a:t>马克思主义</a:t>
              </a:r>
              <a:endParaRPr lang="zh-CN" altLang="en-US" sz="2000" b="1" dirty="0">
                <a:solidFill>
                  <a:srgbClr val="995A2F"/>
                </a:solidFill>
              </a:endParaRPr>
            </a:p>
          </p:txBody>
        </p:sp>
      </p:grpSp>
      <p:pic>
        <p:nvPicPr>
          <p:cNvPr id="6" name="图片 5">
            <a:extLst>
              <a:ext uri="{FF2B5EF4-FFF2-40B4-BE49-F238E27FC236}">
                <a16:creationId xmlns:a16="http://schemas.microsoft.com/office/drawing/2014/main" xmlns="" id="{CDCC4CA8-49A4-4ADD-B469-407DF4DFF8D6}"/>
              </a:ext>
            </a:extLst>
          </p:cNvPr>
          <p:cNvPicPr>
            <a:picLocks noChangeAspect="1"/>
          </p:cNvPicPr>
          <p:nvPr/>
        </p:nvPicPr>
        <p:blipFill>
          <a:blip r:embed="rId3"/>
          <a:stretch>
            <a:fillRect/>
          </a:stretch>
        </p:blipFill>
        <p:spPr>
          <a:xfrm>
            <a:off x="7575002" y="1174945"/>
            <a:ext cx="2528367" cy="3347558"/>
          </a:xfrm>
          <a:prstGeom prst="rect">
            <a:avLst/>
          </a:prstGeom>
        </p:spPr>
      </p:pic>
      <p:grpSp>
        <p:nvGrpSpPr>
          <p:cNvPr id="8" name="组合 7">
            <a:extLst>
              <a:ext uri="{FF2B5EF4-FFF2-40B4-BE49-F238E27FC236}">
                <a16:creationId xmlns:a16="http://schemas.microsoft.com/office/drawing/2014/main" xmlns="" id="{5E9E79EA-39C4-4FED-A3EE-46E77D7A744E}"/>
              </a:ext>
            </a:extLst>
          </p:cNvPr>
          <p:cNvGrpSpPr/>
          <p:nvPr/>
        </p:nvGrpSpPr>
        <p:grpSpPr>
          <a:xfrm>
            <a:off x="6046054" y="4854432"/>
            <a:ext cx="5357685" cy="1135054"/>
            <a:chOff x="5823939" y="4669742"/>
            <a:chExt cx="5357685" cy="1135054"/>
          </a:xfrm>
        </p:grpSpPr>
        <p:sp>
          <p:nvSpPr>
            <p:cNvPr id="76805" name="文本框 1">
              <a:extLst>
                <a:ext uri="{FF2B5EF4-FFF2-40B4-BE49-F238E27FC236}">
                  <a16:creationId xmlns:a16="http://schemas.microsoft.com/office/drawing/2014/main" xmlns="" id="{4B2E2422-8C73-41CD-9BA4-04BB6B117ED7}"/>
                </a:ext>
              </a:extLst>
            </p:cNvPr>
            <p:cNvSpPr txBox="1">
              <a:spLocks noChangeArrowheads="1"/>
            </p:cNvSpPr>
            <p:nvPr/>
          </p:nvSpPr>
          <p:spPr bwMode="auto">
            <a:xfrm>
              <a:off x="6096000" y="4669742"/>
              <a:ext cx="508562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把中国特色社会主义和人类进步事业不断推向前进</a:t>
              </a:r>
            </a:p>
          </p:txBody>
        </p:sp>
        <p:sp>
          <p:nvSpPr>
            <p:cNvPr id="7" name="箭头: 右 6">
              <a:extLst>
                <a:ext uri="{FF2B5EF4-FFF2-40B4-BE49-F238E27FC236}">
                  <a16:creationId xmlns:a16="http://schemas.microsoft.com/office/drawing/2014/main" xmlns="" id="{455DDA9D-5DB3-4489-96F5-B8CFB65E1B05}"/>
                </a:ext>
              </a:extLst>
            </p:cNvPr>
            <p:cNvSpPr/>
            <p:nvPr/>
          </p:nvSpPr>
          <p:spPr>
            <a:xfrm>
              <a:off x="5823939" y="4873949"/>
              <a:ext cx="209863" cy="297657"/>
            </a:xfrm>
            <a:prstGeom prst="rightArrow">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B6314AB4-4098-492D-A71C-A3A5E9325365}"/>
              </a:ext>
            </a:extLst>
          </p:cNvPr>
          <p:cNvPicPr>
            <a:picLocks noChangeAspect="1"/>
          </p:cNvPicPr>
          <p:nvPr/>
        </p:nvPicPr>
        <p:blipFill rotWithShape="1">
          <a:blip r:embed="rId2"/>
          <a:srcRect t="14055" b="29381"/>
          <a:stretch/>
        </p:blipFill>
        <p:spPr>
          <a:xfrm>
            <a:off x="0" y="0"/>
            <a:ext cx="12192000" cy="6858000"/>
          </a:xfrm>
          <a:prstGeom prst="rect">
            <a:avLst/>
          </a:prstGeom>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2781043" y="3116084"/>
            <a:ext cx="5032147" cy="2438488"/>
          </a:xfrm>
          <a:prstGeom prst="rect">
            <a:avLst/>
          </a:prstGeom>
          <a:effectLst/>
        </p:spPr>
        <p:txBody>
          <a:bodyPr wrap="non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自觉学习和运用</a:t>
            </a:r>
            <a:endParaRPr lang="en-US" altLang="zh-CN" sz="5400" b="1" dirty="0">
              <a:solidFill>
                <a:srgbClr val="B26A37"/>
              </a:solidFill>
              <a:effectLst>
                <a:glow>
                  <a:prstClr val="white"/>
                </a:glow>
              </a:effectLst>
              <a:latin typeface="微软雅黑" panose="020B0503020204020204" pitchFamily="34" charset="-122"/>
              <a:ea typeface="微软雅黑" panose="020B0503020204020204" pitchFamily="34" charset="-122"/>
            </a:endParaRP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马克思主义</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919632" y="1898492"/>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五</a:t>
            </a:r>
          </a:p>
        </p:txBody>
      </p:sp>
      <p:pic>
        <p:nvPicPr>
          <p:cNvPr id="11" name="图片 8">
            <a:hlinkClick r:id="rId3" action="ppaction://hlinksldjump"/>
            <a:extLst>
              <a:ext uri="{FF2B5EF4-FFF2-40B4-BE49-F238E27FC236}">
                <a16:creationId xmlns:a16="http://schemas.microsoft.com/office/drawing/2014/main" xmlns="" id="{B7FF6948-3984-423E-A40E-10BFEA15A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40327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8" name="文本框 2">
            <a:extLst>
              <a:ext uri="{FF2B5EF4-FFF2-40B4-BE49-F238E27FC236}">
                <a16:creationId xmlns:a16="http://schemas.microsoft.com/office/drawing/2014/main" xmlns="" id="{3E1E20BE-4207-4D3D-B64A-6F42363ACC49}"/>
              </a:ext>
            </a:extLst>
          </p:cNvPr>
          <p:cNvSpPr txBox="1">
            <a:spLocks noChangeArrowheads="1"/>
          </p:cNvSpPr>
          <p:nvPr/>
        </p:nvSpPr>
        <p:spPr bwMode="auto">
          <a:xfrm>
            <a:off x="1492472" y="2414315"/>
            <a:ext cx="6613525" cy="3905043"/>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青年兴则国家兴，青年强则国家强。青年一代有理想、有本领、有担当，国家就有前途，民族就有希望。中国梦是历史的、现实的，也是未来的；是我们这一代的，更是青年一代的。中华民族伟大复兴的中国梦终将在一代代青年的接力奋斗中变为现实。</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algn="r">
              <a:lnSpc>
                <a:spcPct val="150000"/>
              </a:lnSpc>
              <a:defRPr/>
            </a:pPr>
            <a:r>
              <a:rPr lang="en-US" altLang="zh-CN" sz="2400" b="1" dirty="0">
                <a:solidFill>
                  <a:prstClr val="black"/>
                </a:solidFill>
                <a:latin typeface="微软雅黑" panose="020B0503020204020204" pitchFamily="34" charset="-122"/>
              </a:rPr>
              <a:t>——</a:t>
            </a:r>
            <a:r>
              <a:rPr lang="zh-CN" altLang="en-US" sz="2400" b="1" dirty="0">
                <a:solidFill>
                  <a:prstClr val="black"/>
                </a:solidFill>
                <a:latin typeface="微软雅黑" panose="020B0503020204020204" pitchFamily="34" charset="-122"/>
              </a:rPr>
              <a:t>党的十九大报告</a:t>
            </a:r>
          </a:p>
        </p:txBody>
      </p:sp>
      <p:pic>
        <p:nvPicPr>
          <p:cNvPr id="29" name="图片 28">
            <a:extLst>
              <a:ext uri="{FF2B5EF4-FFF2-40B4-BE49-F238E27FC236}">
                <a16:creationId xmlns:a16="http://schemas.microsoft.com/office/drawing/2014/main" xmlns="" id="{960D9FC4-6F9F-4AED-B63B-E37A51E6D62A}"/>
              </a:ext>
            </a:extLst>
          </p:cNvPr>
          <p:cNvPicPr>
            <a:picLocks noChangeAspect="1"/>
          </p:cNvPicPr>
          <p:nvPr/>
        </p:nvPicPr>
        <p:blipFill rotWithShape="1">
          <a:blip r:embed="rId2"/>
          <a:srcRect b="4097"/>
          <a:stretch>
            <a:fillRect/>
          </a:stretch>
        </p:blipFill>
        <p:spPr>
          <a:xfrm>
            <a:off x="8459141" y="2747300"/>
            <a:ext cx="3298279" cy="285315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7" name="矩形 16">
            <a:extLst>
              <a:ext uri="{FF2B5EF4-FFF2-40B4-BE49-F238E27FC236}">
                <a16:creationId xmlns:a16="http://schemas.microsoft.com/office/drawing/2014/main" xmlns="" id="{CB62336A-19B1-464F-AA11-8BC890F66D9F}"/>
              </a:ext>
            </a:extLst>
          </p:cNvPr>
          <p:cNvSpPr/>
          <p:nvPr/>
        </p:nvSpPr>
        <p:spPr>
          <a:xfrm>
            <a:off x="1139328" y="1986342"/>
            <a:ext cx="7319813" cy="4449969"/>
          </a:xfrm>
          <a:prstGeom prst="rect">
            <a:avLst/>
          </a:prstGeom>
          <a:noFill/>
          <a:ln w="12700" cap="flat" cmpd="sng" algn="ctr">
            <a:solidFill>
              <a:srgbClr val="995A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微软雅黑"/>
              <a:cs typeface="+mn-cs"/>
            </a:endParaRPr>
          </a:p>
        </p:txBody>
      </p:sp>
      <p:grpSp>
        <p:nvGrpSpPr>
          <p:cNvPr id="19" name="组合 18">
            <a:extLst>
              <a:ext uri="{FF2B5EF4-FFF2-40B4-BE49-F238E27FC236}">
                <a16:creationId xmlns:a16="http://schemas.microsoft.com/office/drawing/2014/main" xmlns="" id="{D2BCF00C-DB9C-49B5-A20A-E9E1FC32AF32}"/>
              </a:ext>
            </a:extLst>
          </p:cNvPr>
          <p:cNvGrpSpPr/>
          <p:nvPr/>
        </p:nvGrpSpPr>
        <p:grpSpPr>
          <a:xfrm>
            <a:off x="638175" y="1748128"/>
            <a:ext cx="8322118" cy="598013"/>
            <a:chOff x="6589221" y="2443992"/>
            <a:chExt cx="8322118" cy="598013"/>
          </a:xfrm>
        </p:grpSpPr>
        <p:sp>
          <p:nvSpPr>
            <p:cNvPr id="20" name="圆角矩形 6">
              <a:extLst>
                <a:ext uri="{FF2B5EF4-FFF2-40B4-BE49-F238E27FC236}">
                  <a16:creationId xmlns:a16="http://schemas.microsoft.com/office/drawing/2014/main" xmlns="" id="{5021085C-AB34-4815-A136-E0D83FCB7C1B}"/>
                </a:ext>
              </a:extLst>
            </p:cNvPr>
            <p:cNvSpPr/>
            <p:nvPr/>
          </p:nvSpPr>
          <p:spPr>
            <a:xfrm>
              <a:off x="6589221" y="2443992"/>
              <a:ext cx="8322118" cy="598013"/>
            </a:xfrm>
            <a:prstGeom prst="roundRect">
              <a:avLst/>
            </a:prstGeom>
            <a:solidFill>
              <a:srgbClr val="995A2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a:ln>
                  <a:noFill/>
                </a:ln>
                <a:solidFill>
                  <a:prstClr val="white"/>
                </a:solidFill>
                <a:effectLst/>
                <a:uLnTx/>
                <a:uFillTx/>
                <a:latin typeface="微软雅黑"/>
                <a:ea typeface="微软雅黑"/>
                <a:cs typeface="+mn-ea"/>
              </a:endParaRPr>
            </a:p>
          </p:txBody>
        </p:sp>
        <p:sp>
          <p:nvSpPr>
            <p:cNvPr id="22" name="矩形 21">
              <a:extLst>
                <a:ext uri="{FF2B5EF4-FFF2-40B4-BE49-F238E27FC236}">
                  <a16:creationId xmlns:a16="http://schemas.microsoft.com/office/drawing/2014/main" xmlns="" id="{70D5D8E8-53F9-4A52-92B7-16176CFED062}"/>
                </a:ext>
              </a:extLst>
            </p:cNvPr>
            <p:cNvSpPr/>
            <p:nvPr/>
          </p:nvSpPr>
          <p:spPr>
            <a:xfrm>
              <a:off x="7846520" y="2512166"/>
              <a:ext cx="5572125" cy="461665"/>
            </a:xfrm>
            <a:prstGeom prst="rect">
              <a:avLst/>
            </a:prstGeom>
          </p:spPr>
          <p:txBody>
            <a:bodyPr wrap="square">
              <a:spAutoFit/>
            </a:bodyPr>
            <a:lstStyle/>
            <a:p>
              <a:pPr lvl="0" algn="ctr" eaLnBrk="1" fontAlgn="auto" hangingPunct="1">
                <a:spcBef>
                  <a:spcPts val="0"/>
                </a:spcBef>
                <a:spcAft>
                  <a:spcPts val="0"/>
                </a:spcAft>
                <a:defRPr/>
              </a:pPr>
              <a:r>
                <a:rPr lang="zh-CN" altLang="en-US" sz="2400" b="1" dirty="0">
                  <a:solidFill>
                    <a:prstClr val="white"/>
                  </a:solidFill>
                  <a:latin typeface="微软雅黑"/>
                  <a:ea typeface="微软雅黑"/>
                  <a:cs typeface="+mn-ea"/>
                  <a:sym typeface="+mn-lt"/>
                </a:rPr>
                <a:t>习近平总书记深情寄语青年一代</a:t>
              </a:r>
            </a:p>
          </p:txBody>
        </p:sp>
      </p:grpSp>
      <p:sp>
        <p:nvSpPr>
          <p:cNvPr id="23" name="文本框 22">
            <a:extLst>
              <a:ext uri="{FF2B5EF4-FFF2-40B4-BE49-F238E27FC236}">
                <a16:creationId xmlns:a16="http://schemas.microsoft.com/office/drawing/2014/main" xmlns="" id="{AD9489B4-3536-4081-B727-EF93A6B532EE}"/>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五、自觉学习和运用马克思主义</a:t>
            </a:r>
          </a:p>
        </p:txBody>
      </p:sp>
    </p:spTree>
  </p:cSld>
  <p:clrMapOvr>
    <a:masterClrMapping/>
  </p:clrMapOvr>
  <p:transition spd="med">
    <p:pull/>
  </p:transition>
</p:sld>
</file>

<file path=ppt/slides/slide9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78853" name="图片 2">
            <a:extLst>
              <a:ext uri="{FF2B5EF4-FFF2-40B4-BE49-F238E27FC236}">
                <a16:creationId xmlns:a16="http://schemas.microsoft.com/office/drawing/2014/main" xmlns="" id="{F32E639F-D7CA-47AD-8724-8060EB223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54" r="1967" b="10985"/>
          <a:stretch>
            <a:fillRect/>
          </a:stretch>
        </p:blipFill>
        <p:spPr bwMode="auto">
          <a:xfrm>
            <a:off x="638175" y="1954213"/>
            <a:ext cx="66929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矩形 1">
            <a:extLst>
              <a:ext uri="{FF2B5EF4-FFF2-40B4-BE49-F238E27FC236}">
                <a16:creationId xmlns:a16="http://schemas.microsoft.com/office/drawing/2014/main" xmlns="" id="{E47855D8-31A5-4132-ABD0-CAEFCD1753D9}"/>
              </a:ext>
            </a:extLst>
          </p:cNvPr>
          <p:cNvSpPr>
            <a:spLocks noChangeArrowheads="1"/>
          </p:cNvSpPr>
          <p:nvPr/>
        </p:nvSpPr>
        <p:spPr bwMode="auto">
          <a:xfrm>
            <a:off x="7689110" y="3097306"/>
            <a:ext cx="35591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作为大学生，</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我们的历史使命是什么？</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xmlns="" id="{663D4740-E432-444B-A7F2-FCF5502FB26E}"/>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五、自觉学习和运用马克思主义</a:t>
            </a:r>
          </a:p>
        </p:txBody>
      </p:sp>
    </p:spTree>
  </p:cSld>
  <p:clrMapOvr>
    <a:masterClrMapping/>
  </p:clrMapOvr>
  <p:transition spd="med">
    <p:pull/>
  </p:transition>
</p:sld>
</file>

<file path=ppt/slides/slide9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0901" name="文本框 39">
            <a:extLst>
              <a:ext uri="{FF2B5EF4-FFF2-40B4-BE49-F238E27FC236}">
                <a16:creationId xmlns:a16="http://schemas.microsoft.com/office/drawing/2014/main" xmlns="" id="{423283A8-C4DD-4B03-BC90-2DBD89BE10E9}"/>
              </a:ext>
            </a:extLst>
          </p:cNvPr>
          <p:cNvSpPr txBox="1">
            <a:spLocks noChangeArrowheads="1"/>
          </p:cNvSpPr>
          <p:nvPr/>
        </p:nvSpPr>
        <p:spPr bwMode="auto">
          <a:xfrm>
            <a:off x="3576975" y="1978064"/>
            <a:ext cx="48175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00000"/>
              </a:lnSpc>
              <a:spcBef>
                <a:spcPts val="1400"/>
              </a:spcBef>
              <a:buNone/>
              <a:defRPr/>
            </a:pPr>
            <a:r>
              <a:rPr lang="zh-CN" altLang="en-US" dirty="0">
                <a:latin typeface="+mn-ea"/>
                <a:ea typeface="+mn-ea"/>
              </a:rPr>
              <a:t>担当民族复兴大任的时代新人</a:t>
            </a:r>
            <a:endParaRPr kumimoji="0" lang="zh-CN" altLang="en-US" b="0" i="0" u="none" strike="noStrike" kern="1200" cap="none" spc="0" normalizeH="0" baseline="0" noProof="0" dirty="0">
              <a:ln>
                <a:noFill/>
              </a:ln>
              <a:effectLst/>
              <a:uLnTx/>
              <a:uFillTx/>
              <a:latin typeface="+mn-ea"/>
              <a:ea typeface="+mn-ea"/>
              <a:cs typeface="+mn-cs"/>
            </a:endParaRPr>
          </a:p>
        </p:txBody>
      </p:sp>
      <p:sp>
        <p:nvSpPr>
          <p:cNvPr id="80902" name="文本框 1">
            <a:extLst>
              <a:ext uri="{FF2B5EF4-FFF2-40B4-BE49-F238E27FC236}">
                <a16:creationId xmlns:a16="http://schemas.microsoft.com/office/drawing/2014/main" xmlns="" id="{00617F1F-22F1-4C57-A3C8-B5B7AB2C0527}"/>
              </a:ext>
            </a:extLst>
          </p:cNvPr>
          <p:cNvSpPr txBox="1">
            <a:spLocks noChangeArrowheads="1"/>
          </p:cNvSpPr>
          <p:nvPr/>
        </p:nvSpPr>
        <p:spPr bwMode="auto">
          <a:xfrm>
            <a:off x="6502858" y="3648460"/>
            <a:ext cx="4463498" cy="195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R="0" lvl="0" indent="719138" algn="just" defTabSz="914400" rtl="0" eaLnBrk="1" fontAlgn="base" latinLnBrk="0" hangingPunct="1">
              <a:lnSpc>
                <a:spcPct val="150000"/>
              </a:lnSpc>
              <a:spcBef>
                <a:spcPts val="1400"/>
              </a:spcBef>
              <a:spcAft>
                <a:spcPct val="0"/>
              </a:spcAft>
              <a:buClrTx/>
              <a:buSzTx/>
              <a:buFontTx/>
              <a:buNone/>
              <a:tabLst/>
              <a:defRPr/>
            </a:pPr>
            <a:r>
              <a:rPr kumimoji="0" lang="zh-CN" altLang="en-US" sz="2800" b="1" i="0" u="none" strike="noStrike" kern="1200" cap="none" spc="0" normalizeH="0" baseline="0" noProof="0" dirty="0">
                <a:ln>
                  <a:noFill/>
                </a:ln>
                <a:effectLst/>
                <a:uLnTx/>
                <a:uFillTx/>
                <a:latin typeface="+mn-ea"/>
                <a:ea typeface="+mn-ea"/>
                <a:cs typeface="+mn-cs"/>
              </a:rPr>
              <a:t>在学习马克思主义理论的过程中，要有正确的态度和科学的方法。</a:t>
            </a:r>
            <a:endParaRPr kumimoji="0" lang="zh-CN" altLang="en-US" sz="2800" b="0" i="0" u="none" strike="noStrike" kern="1200" cap="none" spc="0" normalizeH="0" baseline="0" noProof="0" dirty="0">
              <a:ln>
                <a:noFill/>
              </a:ln>
              <a:effectLst/>
              <a:uLnTx/>
              <a:uFillTx/>
              <a:latin typeface="+mn-ea"/>
              <a:ea typeface="+mn-ea"/>
              <a:cs typeface="+mn-cs"/>
            </a:endParaRPr>
          </a:p>
        </p:txBody>
      </p:sp>
      <p:sp>
        <p:nvSpPr>
          <p:cNvPr id="10" name="文本框 9">
            <a:extLst>
              <a:ext uri="{FF2B5EF4-FFF2-40B4-BE49-F238E27FC236}">
                <a16:creationId xmlns:a16="http://schemas.microsoft.com/office/drawing/2014/main" xmlns="" id="{04A614E9-A64B-45F0-BA05-EE81285BB193}"/>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五、自觉学习和运用马克思主义</a:t>
            </a:r>
          </a:p>
        </p:txBody>
      </p:sp>
      <p:grpSp>
        <p:nvGrpSpPr>
          <p:cNvPr id="16" name="Group 30">
            <a:extLst>
              <a:ext uri="{FF2B5EF4-FFF2-40B4-BE49-F238E27FC236}">
                <a16:creationId xmlns:a16="http://schemas.microsoft.com/office/drawing/2014/main" xmlns="" id="{0DE3C24F-27DD-474C-88B2-84BFDF20E15F}"/>
              </a:ext>
            </a:extLst>
          </p:cNvPr>
          <p:cNvGrpSpPr/>
          <p:nvPr/>
        </p:nvGrpSpPr>
        <p:grpSpPr bwMode="auto">
          <a:xfrm>
            <a:off x="818785" y="3129835"/>
            <a:ext cx="517945" cy="452728"/>
            <a:chOff x="4800505" y="2786674"/>
            <a:chExt cx="366676" cy="320373"/>
          </a:xfrm>
          <a:solidFill>
            <a:srgbClr val="995A2F"/>
          </a:solidFill>
        </p:grpSpPr>
        <p:sp>
          <p:nvSpPr>
            <p:cNvPr id="17" name="AutoShape 43">
              <a:extLst>
                <a:ext uri="{FF2B5EF4-FFF2-40B4-BE49-F238E27FC236}">
                  <a16:creationId xmlns:a16="http://schemas.microsoft.com/office/drawing/2014/main" xmlns="" id="{1135EAA9-9263-4BEE-85A6-A2EF4CF177D1}"/>
                </a:ext>
              </a:extLst>
            </p:cNvPr>
            <p:cNvSpPr>
              <a:spLocks/>
            </p:cNvSpPr>
            <p:nvPr/>
          </p:nvSpPr>
          <p:spPr bwMode="auto">
            <a:xfrm>
              <a:off x="4800505" y="2786674"/>
              <a:ext cx="366676" cy="2634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50800" tIns="50800" rIns="50800" bIns="50800" anchor="ctr"/>
            <a:lstStyle/>
            <a:p>
              <a:pPr defTabSz="609585">
                <a:defRPr/>
              </a:pPr>
              <a:endParaRPr lang="en-US" sz="4000">
                <a:solidFill>
                  <a:srgbClr val="FFFFFF"/>
                </a:solidFill>
                <a:effectLst>
                  <a:outerShdw blurRad="38100" dist="38100" dir="2700000" algn="tl">
                    <a:srgbClr val="000000"/>
                  </a:outerShdw>
                </a:effectLst>
              </a:endParaRPr>
            </a:p>
          </p:txBody>
        </p:sp>
        <p:sp>
          <p:nvSpPr>
            <p:cNvPr id="18" name="AutoShape 44">
              <a:extLst>
                <a:ext uri="{FF2B5EF4-FFF2-40B4-BE49-F238E27FC236}">
                  <a16:creationId xmlns:a16="http://schemas.microsoft.com/office/drawing/2014/main" xmlns="" id="{E0E1BF29-010D-44E4-8165-E7D1E76D28F2}"/>
                </a:ext>
              </a:extLst>
            </p:cNvPr>
            <p:cNvSpPr>
              <a:spLocks/>
            </p:cNvSpPr>
            <p:nvPr/>
          </p:nvSpPr>
          <p:spPr bwMode="auto">
            <a:xfrm>
              <a:off x="5132766" y="2901184"/>
              <a:ext cx="22526" cy="1257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50800" tIns="50800" rIns="50800" bIns="50800" anchor="ctr"/>
            <a:lstStyle/>
            <a:p>
              <a:pPr defTabSz="609585">
                <a:defRPr/>
              </a:pPr>
              <a:endParaRPr lang="en-US" sz="4000">
                <a:solidFill>
                  <a:srgbClr val="FFFFFF"/>
                </a:solidFill>
                <a:effectLst>
                  <a:outerShdw blurRad="38100" dist="38100" dir="2700000" algn="tl">
                    <a:srgbClr val="000000"/>
                  </a:outerShdw>
                </a:effectLst>
              </a:endParaRPr>
            </a:p>
          </p:txBody>
        </p:sp>
        <p:sp>
          <p:nvSpPr>
            <p:cNvPr id="19" name="AutoShape 45">
              <a:extLst>
                <a:ext uri="{FF2B5EF4-FFF2-40B4-BE49-F238E27FC236}">
                  <a16:creationId xmlns:a16="http://schemas.microsoft.com/office/drawing/2014/main" xmlns="" id="{5F0DF3AC-CBBE-466E-962B-DAC7E20E2EEC}"/>
                </a:ext>
              </a:extLst>
            </p:cNvPr>
            <p:cNvSpPr>
              <a:spLocks/>
            </p:cNvSpPr>
            <p:nvPr/>
          </p:nvSpPr>
          <p:spPr bwMode="auto">
            <a:xfrm>
              <a:off x="5120877" y="3038217"/>
              <a:ext cx="46304"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50800" tIns="50800" rIns="50800" bIns="50800" anchor="ctr"/>
            <a:lstStyle/>
            <a:p>
              <a:pPr defTabSz="609585">
                <a:defRPr/>
              </a:pPr>
              <a:endParaRPr lang="en-US" sz="4000">
                <a:solidFill>
                  <a:srgbClr val="FFFFFF"/>
                </a:solidFill>
                <a:effectLst>
                  <a:outerShdw blurRad="38100" dist="38100" dir="2700000" algn="tl">
                    <a:srgbClr val="000000"/>
                  </a:outerShdw>
                </a:effectLst>
              </a:endParaRPr>
            </a:p>
          </p:txBody>
        </p:sp>
      </p:grpSp>
      <p:sp>
        <p:nvSpPr>
          <p:cNvPr id="20" name="Bent Arrow 19">
            <a:extLst>
              <a:ext uri="{FF2B5EF4-FFF2-40B4-BE49-F238E27FC236}">
                <a16:creationId xmlns:a16="http://schemas.microsoft.com/office/drawing/2014/main" xmlns="" id="{B1229E88-1DCA-4E8B-A273-5E4FE7DEE5E4}"/>
              </a:ext>
            </a:extLst>
          </p:cNvPr>
          <p:cNvSpPr/>
          <p:nvPr/>
        </p:nvSpPr>
        <p:spPr bwMode="auto">
          <a:xfrm>
            <a:off x="1908540" y="1978064"/>
            <a:ext cx="1500188" cy="958850"/>
          </a:xfrm>
          <a:prstGeom prst="bentArrow">
            <a:avLst/>
          </a:prstGeom>
          <a:solidFill>
            <a:srgbClr val="995A2F"/>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id-ID" sz="3200" dirty="0">
              <a:solidFill>
                <a:schemeClr val="tx1"/>
              </a:solidFill>
            </a:endParaRPr>
          </a:p>
        </p:txBody>
      </p:sp>
      <p:grpSp>
        <p:nvGrpSpPr>
          <p:cNvPr id="21" name="Group 39">
            <a:extLst>
              <a:ext uri="{FF2B5EF4-FFF2-40B4-BE49-F238E27FC236}">
                <a16:creationId xmlns:a16="http://schemas.microsoft.com/office/drawing/2014/main" xmlns="" id="{9058F988-3982-41D9-ABDF-7D67EE665F23}"/>
              </a:ext>
            </a:extLst>
          </p:cNvPr>
          <p:cNvGrpSpPr/>
          <p:nvPr/>
        </p:nvGrpSpPr>
        <p:grpSpPr bwMode="auto">
          <a:xfrm>
            <a:off x="2471955" y="1398744"/>
            <a:ext cx="348594" cy="630248"/>
            <a:chOff x="3386647" y="802411"/>
            <a:chExt cx="172336" cy="311450"/>
          </a:xfrm>
          <a:solidFill>
            <a:srgbClr val="995A2F"/>
          </a:solidFill>
        </p:grpSpPr>
        <p:sp>
          <p:nvSpPr>
            <p:cNvPr id="22" name="Freeform 71">
              <a:extLst>
                <a:ext uri="{FF2B5EF4-FFF2-40B4-BE49-F238E27FC236}">
                  <a16:creationId xmlns:a16="http://schemas.microsoft.com/office/drawing/2014/main" xmlns="" id="{6CE355DE-23D7-44DC-B6A4-4D8E22C4C486}"/>
                </a:ext>
              </a:extLst>
            </p:cNvPr>
            <p:cNvSpPr>
              <a:spLocks/>
            </p:cNvSpPr>
            <p:nvPr/>
          </p:nvSpPr>
          <p:spPr bwMode="auto">
            <a:xfrm>
              <a:off x="3459319" y="802411"/>
              <a:ext cx="51909" cy="51909"/>
            </a:xfrm>
            <a:custGeom>
              <a:avLst/>
              <a:gdLst/>
              <a:ahLst/>
              <a:cxnLst>
                <a:cxn ang="0">
                  <a:pos x="25" y="0"/>
                </a:cxn>
                <a:cxn ang="0">
                  <a:pos x="25" y="0"/>
                </a:cxn>
                <a:cxn ang="0">
                  <a:pos x="34" y="2"/>
                </a:cxn>
                <a:cxn ang="0">
                  <a:pos x="43" y="7"/>
                </a:cxn>
                <a:cxn ang="0">
                  <a:pos x="49" y="16"/>
                </a:cxn>
                <a:cxn ang="0">
                  <a:pos x="50" y="25"/>
                </a:cxn>
                <a:cxn ang="0">
                  <a:pos x="50" y="25"/>
                </a:cxn>
                <a:cxn ang="0">
                  <a:pos x="49" y="36"/>
                </a:cxn>
                <a:cxn ang="0">
                  <a:pos x="43" y="43"/>
                </a:cxn>
                <a:cxn ang="0">
                  <a:pos x="34" y="49"/>
                </a:cxn>
                <a:cxn ang="0">
                  <a:pos x="25" y="51"/>
                </a:cxn>
                <a:cxn ang="0">
                  <a:pos x="25" y="51"/>
                </a:cxn>
                <a:cxn ang="0">
                  <a:pos x="16" y="49"/>
                </a:cxn>
                <a:cxn ang="0">
                  <a:pos x="7" y="43"/>
                </a:cxn>
                <a:cxn ang="0">
                  <a:pos x="1" y="36"/>
                </a:cxn>
                <a:cxn ang="0">
                  <a:pos x="0" y="25"/>
                </a:cxn>
                <a:cxn ang="0">
                  <a:pos x="0" y="25"/>
                </a:cxn>
                <a:cxn ang="0">
                  <a:pos x="1" y="16"/>
                </a:cxn>
                <a:cxn ang="0">
                  <a:pos x="7" y="7"/>
                </a:cxn>
                <a:cxn ang="0">
                  <a:pos x="16" y="2"/>
                </a:cxn>
                <a:cxn ang="0">
                  <a:pos x="25" y="0"/>
                </a:cxn>
                <a:cxn ang="0">
                  <a:pos x="25" y="0"/>
                </a:cxn>
              </a:cxnLst>
              <a:rect l="0" t="0" r="r" b="b"/>
              <a:pathLst>
                <a:path w="50" h="51">
                  <a:moveTo>
                    <a:pt x="25" y="0"/>
                  </a:moveTo>
                  <a:lnTo>
                    <a:pt x="25" y="0"/>
                  </a:lnTo>
                  <a:lnTo>
                    <a:pt x="34" y="2"/>
                  </a:lnTo>
                  <a:lnTo>
                    <a:pt x="43" y="7"/>
                  </a:lnTo>
                  <a:lnTo>
                    <a:pt x="49" y="16"/>
                  </a:lnTo>
                  <a:lnTo>
                    <a:pt x="50" y="25"/>
                  </a:lnTo>
                  <a:lnTo>
                    <a:pt x="50" y="25"/>
                  </a:lnTo>
                  <a:lnTo>
                    <a:pt x="49" y="36"/>
                  </a:lnTo>
                  <a:lnTo>
                    <a:pt x="43" y="43"/>
                  </a:lnTo>
                  <a:lnTo>
                    <a:pt x="34" y="49"/>
                  </a:lnTo>
                  <a:lnTo>
                    <a:pt x="25" y="51"/>
                  </a:lnTo>
                  <a:lnTo>
                    <a:pt x="25" y="51"/>
                  </a:lnTo>
                  <a:lnTo>
                    <a:pt x="16" y="49"/>
                  </a:lnTo>
                  <a:lnTo>
                    <a:pt x="7" y="43"/>
                  </a:lnTo>
                  <a:lnTo>
                    <a:pt x="1" y="36"/>
                  </a:lnTo>
                  <a:lnTo>
                    <a:pt x="0" y="25"/>
                  </a:lnTo>
                  <a:lnTo>
                    <a:pt x="0" y="25"/>
                  </a:lnTo>
                  <a:lnTo>
                    <a:pt x="1" y="16"/>
                  </a:lnTo>
                  <a:lnTo>
                    <a:pt x="7" y="7"/>
                  </a:lnTo>
                  <a:lnTo>
                    <a:pt x="16" y="2"/>
                  </a:lnTo>
                  <a:lnTo>
                    <a:pt x="25" y="0"/>
                  </a:lnTo>
                  <a:lnTo>
                    <a:pt x="25" y="0"/>
                  </a:lnTo>
                  <a:close/>
                </a:path>
              </a:pathLst>
            </a:custGeom>
            <a:grpFill/>
            <a:ln w="9525">
              <a:noFill/>
              <a:round/>
              <a:headEnd/>
              <a:tailEnd/>
            </a:ln>
          </p:spPr>
          <p:txBody>
            <a:bodyPr lIns="121920" tIns="60960" rIns="121920" bIns="60960"/>
            <a:lstStyle/>
            <a:p>
              <a:pPr>
                <a:defRPr/>
              </a:pPr>
              <a:endParaRPr lang="en-US" sz="3200"/>
            </a:p>
          </p:txBody>
        </p:sp>
        <p:sp>
          <p:nvSpPr>
            <p:cNvPr id="23" name="Freeform 72">
              <a:extLst>
                <a:ext uri="{FF2B5EF4-FFF2-40B4-BE49-F238E27FC236}">
                  <a16:creationId xmlns:a16="http://schemas.microsoft.com/office/drawing/2014/main" xmlns="" id="{866C83EC-0F74-41A2-857B-95C88BF91586}"/>
                </a:ext>
              </a:extLst>
            </p:cNvPr>
            <p:cNvSpPr>
              <a:spLocks noEditPoints="1"/>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 ang="0">
                  <a:pos x="139" y="119"/>
                </a:cxn>
                <a:cxn ang="0">
                  <a:pos x="134" y="130"/>
                </a:cxn>
                <a:cxn ang="0">
                  <a:pos x="129" y="92"/>
                </a:cxn>
                <a:cxn ang="0">
                  <a:pos x="136" y="105"/>
                </a:cxn>
                <a:cxn ang="0">
                  <a:pos x="141" y="118"/>
                </a:cxn>
                <a:cxn ang="0">
                  <a:pos x="139" y="119"/>
                </a:cxn>
                <a:cxn ang="0">
                  <a:pos x="141" y="118"/>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close/>
                  <a:moveTo>
                    <a:pt x="139" y="119"/>
                  </a:moveTo>
                  <a:lnTo>
                    <a:pt x="139" y="119"/>
                  </a:lnTo>
                  <a:lnTo>
                    <a:pt x="134" y="130"/>
                  </a:lnTo>
                  <a:lnTo>
                    <a:pt x="134" y="130"/>
                  </a:lnTo>
                  <a:lnTo>
                    <a:pt x="129" y="141"/>
                  </a:lnTo>
                  <a:lnTo>
                    <a:pt x="129" y="92"/>
                  </a:lnTo>
                  <a:lnTo>
                    <a:pt x="129" y="92"/>
                  </a:lnTo>
                  <a:lnTo>
                    <a:pt x="136" y="105"/>
                  </a:lnTo>
                  <a:lnTo>
                    <a:pt x="141" y="118"/>
                  </a:lnTo>
                  <a:lnTo>
                    <a:pt x="141" y="118"/>
                  </a:lnTo>
                  <a:lnTo>
                    <a:pt x="139" y="119"/>
                  </a:lnTo>
                  <a:lnTo>
                    <a:pt x="139" y="119"/>
                  </a:lnTo>
                  <a:close/>
                  <a:moveTo>
                    <a:pt x="141" y="118"/>
                  </a:moveTo>
                  <a:lnTo>
                    <a:pt x="141" y="118"/>
                  </a:lnTo>
                  <a:close/>
                </a:path>
              </a:pathLst>
            </a:custGeom>
            <a:grpFill/>
            <a:ln w="9525">
              <a:noFill/>
              <a:round/>
              <a:headEnd/>
              <a:tailEnd/>
            </a:ln>
          </p:spPr>
          <p:txBody>
            <a:bodyPr lIns="121920" tIns="60960" rIns="121920" bIns="60960"/>
            <a:lstStyle/>
            <a:p>
              <a:pPr>
                <a:defRPr/>
              </a:pPr>
              <a:endParaRPr lang="en-US" sz="3200"/>
            </a:p>
          </p:txBody>
        </p:sp>
        <p:sp>
          <p:nvSpPr>
            <p:cNvPr id="24" name="Freeform 73">
              <a:extLst>
                <a:ext uri="{FF2B5EF4-FFF2-40B4-BE49-F238E27FC236}">
                  <a16:creationId xmlns:a16="http://schemas.microsoft.com/office/drawing/2014/main" xmlns="" id="{431BE7D8-098B-4E80-9CE8-DE001E212254}"/>
                </a:ext>
              </a:extLst>
            </p:cNvPr>
            <p:cNvSpPr>
              <a:spLocks/>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path>
              </a:pathLst>
            </a:custGeom>
            <a:grpFill/>
            <a:ln w="9525">
              <a:noFill/>
              <a:round/>
              <a:headEnd/>
              <a:tailEnd/>
            </a:ln>
          </p:spPr>
          <p:txBody>
            <a:bodyPr lIns="121920" tIns="60960" rIns="121920" bIns="60960"/>
            <a:lstStyle/>
            <a:p>
              <a:pPr>
                <a:defRPr/>
              </a:pPr>
              <a:endParaRPr lang="en-US" sz="3200"/>
            </a:p>
          </p:txBody>
        </p:sp>
        <p:sp>
          <p:nvSpPr>
            <p:cNvPr id="25" name="Freeform 74">
              <a:extLst>
                <a:ext uri="{FF2B5EF4-FFF2-40B4-BE49-F238E27FC236}">
                  <a16:creationId xmlns:a16="http://schemas.microsoft.com/office/drawing/2014/main" xmlns="" id="{E07371CD-F577-481A-899B-717D8DBA1C34}"/>
                </a:ext>
              </a:extLst>
            </p:cNvPr>
            <p:cNvSpPr>
              <a:spLocks/>
            </p:cNvSpPr>
            <p:nvPr/>
          </p:nvSpPr>
          <p:spPr bwMode="auto">
            <a:xfrm>
              <a:off x="3521609" y="897922"/>
              <a:ext cx="12458" cy="51909"/>
            </a:xfrm>
            <a:custGeom>
              <a:avLst/>
              <a:gdLst/>
              <a:ahLst/>
              <a:cxnLst>
                <a:cxn ang="0">
                  <a:pos x="10" y="27"/>
                </a:cxn>
                <a:cxn ang="0">
                  <a:pos x="10" y="27"/>
                </a:cxn>
                <a:cxn ang="0">
                  <a:pos x="5" y="38"/>
                </a:cxn>
                <a:cxn ang="0">
                  <a:pos x="5" y="38"/>
                </a:cxn>
                <a:cxn ang="0">
                  <a:pos x="0" y="49"/>
                </a:cxn>
                <a:cxn ang="0">
                  <a:pos x="0" y="0"/>
                </a:cxn>
                <a:cxn ang="0">
                  <a:pos x="0" y="0"/>
                </a:cxn>
                <a:cxn ang="0">
                  <a:pos x="7" y="13"/>
                </a:cxn>
                <a:cxn ang="0">
                  <a:pos x="12" y="26"/>
                </a:cxn>
                <a:cxn ang="0">
                  <a:pos x="12" y="26"/>
                </a:cxn>
                <a:cxn ang="0">
                  <a:pos x="10" y="27"/>
                </a:cxn>
                <a:cxn ang="0">
                  <a:pos x="10" y="27"/>
                </a:cxn>
              </a:cxnLst>
              <a:rect l="0" t="0" r="r" b="b"/>
              <a:pathLst>
                <a:path w="12" h="49">
                  <a:moveTo>
                    <a:pt x="10" y="27"/>
                  </a:moveTo>
                  <a:lnTo>
                    <a:pt x="10" y="27"/>
                  </a:lnTo>
                  <a:lnTo>
                    <a:pt x="5" y="38"/>
                  </a:lnTo>
                  <a:lnTo>
                    <a:pt x="5" y="38"/>
                  </a:lnTo>
                  <a:lnTo>
                    <a:pt x="0" y="49"/>
                  </a:lnTo>
                  <a:lnTo>
                    <a:pt x="0" y="0"/>
                  </a:lnTo>
                  <a:lnTo>
                    <a:pt x="0" y="0"/>
                  </a:lnTo>
                  <a:lnTo>
                    <a:pt x="7" y="13"/>
                  </a:lnTo>
                  <a:lnTo>
                    <a:pt x="12" y="26"/>
                  </a:lnTo>
                  <a:lnTo>
                    <a:pt x="12" y="26"/>
                  </a:lnTo>
                  <a:lnTo>
                    <a:pt x="10" y="27"/>
                  </a:lnTo>
                  <a:lnTo>
                    <a:pt x="10" y="27"/>
                  </a:lnTo>
                </a:path>
              </a:pathLst>
            </a:custGeom>
            <a:grpFill/>
            <a:ln w="9525">
              <a:noFill/>
              <a:round/>
              <a:headEnd/>
              <a:tailEnd/>
            </a:ln>
          </p:spPr>
          <p:txBody>
            <a:bodyPr lIns="121920" tIns="60960" rIns="121920" bIns="60960"/>
            <a:lstStyle/>
            <a:p>
              <a:pPr>
                <a:defRPr/>
              </a:pPr>
              <a:endParaRPr lang="en-US" sz="3200"/>
            </a:p>
          </p:txBody>
        </p:sp>
        <p:sp>
          <p:nvSpPr>
            <p:cNvPr id="26" name="Line 75">
              <a:extLst>
                <a:ext uri="{FF2B5EF4-FFF2-40B4-BE49-F238E27FC236}">
                  <a16:creationId xmlns:a16="http://schemas.microsoft.com/office/drawing/2014/main" xmlns="" id="{A262EAF6-CDA5-4521-9E27-8ACAC9D5D93D}"/>
                </a:ext>
              </a:extLst>
            </p:cNvPr>
            <p:cNvSpPr>
              <a:spLocks noChangeShapeType="1"/>
            </p:cNvSpPr>
            <p:nvPr/>
          </p:nvSpPr>
          <p:spPr bwMode="auto">
            <a:xfrm>
              <a:off x="3534067" y="924914"/>
              <a:ext cx="2077" cy="2077"/>
            </a:xfrm>
            <a:prstGeom prst="line">
              <a:avLst/>
            </a:prstGeom>
            <a:grpFill/>
            <a:ln w="9525">
              <a:noFill/>
              <a:round/>
              <a:headEnd/>
              <a:tailEnd/>
            </a:ln>
          </p:spPr>
          <p:txBody>
            <a:bodyPr lIns="121920" tIns="60960" rIns="121920" bIns="60960"/>
            <a:lstStyle/>
            <a:p>
              <a:pPr>
                <a:defRPr/>
              </a:pPr>
              <a:endParaRPr lang="en-US" sz="3200"/>
            </a:p>
          </p:txBody>
        </p:sp>
      </p:grpSp>
      <p:sp>
        <p:nvSpPr>
          <p:cNvPr id="3" name="矩形 2">
            <a:extLst>
              <a:ext uri="{FF2B5EF4-FFF2-40B4-BE49-F238E27FC236}">
                <a16:creationId xmlns:a16="http://schemas.microsoft.com/office/drawing/2014/main" xmlns="" id="{5C28C562-2AFA-4E70-AE49-0888AEB6EA9B}"/>
              </a:ext>
            </a:extLst>
          </p:cNvPr>
          <p:cNvSpPr/>
          <p:nvPr/>
        </p:nvSpPr>
        <p:spPr>
          <a:xfrm>
            <a:off x="1510957" y="3002129"/>
            <a:ext cx="1107996" cy="646331"/>
          </a:xfrm>
          <a:prstGeom prst="rect">
            <a:avLst/>
          </a:prstGeom>
        </p:spPr>
        <p:txBody>
          <a:bodyPr wrap="none">
            <a:spAutoFit/>
          </a:bodyPr>
          <a:lstStyle/>
          <a:p>
            <a:r>
              <a:rPr lang="zh-CN" altLang="en-US" sz="3600" b="1" dirty="0">
                <a:solidFill>
                  <a:srgbClr val="995A2F"/>
                </a:solidFill>
                <a:latin typeface="Microsoft YaHei"/>
                <a:ea typeface="Microsoft YaHei"/>
              </a:rPr>
              <a:t>青年</a:t>
            </a:r>
            <a:endParaRPr lang="zh-CN" altLang="en-US" b="1" dirty="0">
              <a:solidFill>
                <a:srgbClr val="995A2F"/>
              </a:solidFill>
            </a:endParaRPr>
          </a:p>
        </p:txBody>
      </p:sp>
      <p:sp>
        <p:nvSpPr>
          <p:cNvPr id="27" name="椭圆形标注 38">
            <a:extLst>
              <a:ext uri="{FF2B5EF4-FFF2-40B4-BE49-F238E27FC236}">
                <a16:creationId xmlns:a16="http://schemas.microsoft.com/office/drawing/2014/main" xmlns="" id="{9542380C-E096-4FD9-B7E2-E45F88AE1FEB}"/>
              </a:ext>
            </a:extLst>
          </p:cNvPr>
          <p:cNvSpPr/>
          <p:nvPr/>
        </p:nvSpPr>
        <p:spPr>
          <a:xfrm>
            <a:off x="6096000" y="3090912"/>
            <a:ext cx="5277215" cy="3083054"/>
          </a:xfrm>
          <a:prstGeom prst="wedgeEllipseCallout">
            <a:avLst>
              <a:gd name="adj1" fmla="val -51414"/>
              <a:gd name="adj2" fmla="val 41846"/>
            </a:avLst>
          </a:prstGeom>
          <a:noFill/>
          <a:ln w="28575">
            <a:solidFill>
              <a:srgbClr val="C9CAC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a:extLst>
              <a:ext uri="{FF2B5EF4-FFF2-40B4-BE49-F238E27FC236}">
                <a16:creationId xmlns:a16="http://schemas.microsoft.com/office/drawing/2014/main" xmlns="" id="{D4EF67F0-0DE7-423F-8E15-B62776AB2484}"/>
              </a:ext>
            </a:extLst>
          </p:cNvPr>
          <p:cNvPicPr>
            <a:picLocks noChangeAspect="1"/>
          </p:cNvPicPr>
          <p:nvPr/>
        </p:nvPicPr>
        <p:blipFill>
          <a:blip r:embed="rId2"/>
          <a:stretch>
            <a:fillRect/>
          </a:stretch>
        </p:blipFill>
        <p:spPr>
          <a:xfrm>
            <a:off x="818785" y="3971633"/>
            <a:ext cx="4694794" cy="2347397"/>
          </a:xfrm>
          <a:prstGeom prst="rect">
            <a:avLst/>
          </a:prstGeom>
        </p:spPr>
      </p:pic>
    </p:spTree>
  </p:cSld>
  <p:clrMapOvr>
    <a:masterClrMapping/>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A5A1F6C3-565B-41E0-BB59-4F89B4CDBF48}"/>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五、自觉学习和运用马克思主义</a:t>
            </a:r>
          </a:p>
        </p:txBody>
      </p:sp>
      <p:sp>
        <p:nvSpPr>
          <p:cNvPr id="4" name="文本框 2">
            <a:extLst>
              <a:ext uri="{FF2B5EF4-FFF2-40B4-BE49-F238E27FC236}">
                <a16:creationId xmlns:a16="http://schemas.microsoft.com/office/drawing/2014/main" xmlns="" id="{B89325C9-84D7-411C-A90E-A0110A87DAE7}"/>
              </a:ext>
            </a:extLst>
          </p:cNvPr>
          <p:cNvSpPr txBox="1">
            <a:spLocks noChangeArrowheads="1"/>
          </p:cNvSpPr>
          <p:nvPr/>
        </p:nvSpPr>
        <p:spPr bwMode="auto">
          <a:xfrm>
            <a:off x="2621802" y="4488329"/>
            <a:ext cx="5068085" cy="1689052"/>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defRPr/>
            </a:pPr>
            <a:r>
              <a:rPr lang="zh-CN" altLang="en-US" sz="2400" dirty="0">
                <a:solidFill>
                  <a:prstClr val="black"/>
                </a:solidFill>
                <a:latin typeface="+mn-ea"/>
                <a:ea typeface="+mn-ea"/>
              </a:rPr>
              <a:t>这样才能形成正确的世界观和方法论，培养科学的思维方式，增强分析问题和解决问题的能力。</a:t>
            </a:r>
          </a:p>
        </p:txBody>
      </p:sp>
      <p:pic>
        <p:nvPicPr>
          <p:cNvPr id="10" name="图片 9">
            <a:extLst>
              <a:ext uri="{FF2B5EF4-FFF2-40B4-BE49-F238E27FC236}">
                <a16:creationId xmlns:a16="http://schemas.microsoft.com/office/drawing/2014/main" xmlns="" id="{51E6A206-0164-4105-9360-7218F3227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1759" y="4407376"/>
            <a:ext cx="3579816" cy="2124075"/>
          </a:xfrm>
          <a:prstGeom prst="rect">
            <a:avLst/>
          </a:prstGeom>
        </p:spPr>
      </p:pic>
      <p:grpSp>
        <p:nvGrpSpPr>
          <p:cNvPr id="2" name="组合 1">
            <a:extLst>
              <a:ext uri="{FF2B5EF4-FFF2-40B4-BE49-F238E27FC236}">
                <a16:creationId xmlns:a16="http://schemas.microsoft.com/office/drawing/2014/main" xmlns="" id="{BEA8A206-1681-4B1D-9BCE-DE882B57C80A}"/>
              </a:ext>
            </a:extLst>
          </p:cNvPr>
          <p:cNvGrpSpPr/>
          <p:nvPr/>
        </p:nvGrpSpPr>
        <p:grpSpPr>
          <a:xfrm>
            <a:off x="847113" y="1317778"/>
            <a:ext cx="10497774" cy="664836"/>
            <a:chOff x="620169" y="1317778"/>
            <a:chExt cx="10497774" cy="664836"/>
          </a:xfrm>
        </p:grpSpPr>
        <p:sp>
          <p:nvSpPr>
            <p:cNvPr id="7" name="五边形 8">
              <a:extLst>
                <a:ext uri="{FF2B5EF4-FFF2-40B4-BE49-F238E27FC236}">
                  <a16:creationId xmlns:a16="http://schemas.microsoft.com/office/drawing/2014/main" xmlns="" id="{8371A899-60EF-4E2E-B712-D2A03D09E650}"/>
                </a:ext>
              </a:extLst>
            </p:cNvPr>
            <p:cNvSpPr/>
            <p:nvPr/>
          </p:nvSpPr>
          <p:spPr>
            <a:xfrm>
              <a:off x="620170" y="1317778"/>
              <a:ext cx="1774688" cy="664836"/>
            </a:xfrm>
            <a:prstGeom prst="homePlate">
              <a:avLst/>
            </a:prstGeom>
            <a:solidFill>
              <a:srgbClr val="B26A37"/>
            </a:solidFill>
            <a:ln>
              <a:noFill/>
            </a:ln>
          </p:spPr>
          <p:txBody>
            <a:bodyPr wrap="square" anchor="ctr">
              <a:noAutofit/>
            </a:bodyPr>
            <a:lstStyle/>
            <a:p>
              <a:pPr lvl="0" algn="ctr" eaLnBrk="1" fontAlgn="auto" hangingPunct="1">
                <a:spcBef>
                  <a:spcPts val="0"/>
                </a:spcBef>
                <a:spcAft>
                  <a:spcPts val="0"/>
                </a:spcAft>
                <a:defRPr/>
              </a:pPr>
              <a:r>
                <a:rPr lang="zh-CN" altLang="en-US" sz="2800" b="1" kern="0" dirty="0">
                  <a:solidFill>
                    <a:srgbClr val="FFFDFB"/>
                  </a:solidFill>
                  <a:latin typeface="微软雅黑" panose="020B0503020204020204" pitchFamily="34" charset="-122"/>
                  <a:ea typeface="微软雅黑" panose="020B0503020204020204" pitchFamily="34" charset="-122"/>
                </a:rPr>
                <a:t>第一</a:t>
              </a:r>
              <a:endParaRPr kumimoji="0" lang="zh-CN" altLang="en-US" sz="2800" b="1" i="0" u="none" strike="noStrike" kern="0" cap="none" spc="0" normalizeH="0" baseline="0" noProof="0" dirty="0">
                <a:ln>
                  <a:noFill/>
                </a:ln>
                <a:solidFill>
                  <a:srgbClr val="FFFDFB"/>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xmlns="" id="{1EDBE917-255F-4A7F-BF50-27E54EC52552}"/>
                </a:ext>
              </a:extLst>
            </p:cNvPr>
            <p:cNvSpPr/>
            <p:nvPr/>
          </p:nvSpPr>
          <p:spPr>
            <a:xfrm>
              <a:off x="620169" y="1317778"/>
              <a:ext cx="10497774" cy="664836"/>
            </a:xfrm>
            <a:prstGeom prst="rect">
              <a:avLst/>
            </a:prstGeom>
            <a:noFill/>
            <a:ln w="19050" cap="flat" cmpd="sng" algn="ctr">
              <a:solidFill>
                <a:srgbClr val="C87E4C"/>
              </a:solidFill>
              <a:prstDash val="sysDash"/>
              <a:miter lim="800000"/>
            </a:ln>
            <a:effectLst/>
          </p:spPr>
          <p:txBody>
            <a:bodyPr lIns="144000" tIns="72000" rIns="144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1" name="文本框 10">
              <a:extLst>
                <a:ext uri="{FF2B5EF4-FFF2-40B4-BE49-F238E27FC236}">
                  <a16:creationId xmlns:a16="http://schemas.microsoft.com/office/drawing/2014/main" xmlns="" id="{C44CE8C4-3C84-4AB6-91B6-F3BB5DF956BD}"/>
                </a:ext>
              </a:extLst>
            </p:cNvPr>
            <p:cNvSpPr txBox="1"/>
            <p:nvPr/>
          </p:nvSpPr>
          <p:spPr>
            <a:xfrm>
              <a:off x="2472366" y="1388586"/>
              <a:ext cx="8429625" cy="523220"/>
            </a:xfrm>
            <a:prstGeom prst="rect">
              <a:avLst/>
            </a:prstGeom>
            <a:noFill/>
          </p:spPr>
          <p:txBody>
            <a:bodyPr wrap="square" rtlCol="0" anchor="ctr">
              <a:spAutoFit/>
            </a:bodyPr>
            <a:lstStyle>
              <a:defPPr>
                <a:defRPr lang="zh-CN"/>
              </a:defPPr>
              <a:lvl1pPr algn="just">
                <a:spcAft>
                  <a:spcPts val="500"/>
                </a:spcAft>
                <a:defRPr sz="2800" b="1">
                  <a:solidFill>
                    <a:schemeClr val="accent1"/>
                  </a:solidFill>
                  <a:latin typeface="微软雅黑" panose="020B0503020204020204" pitchFamily="34" charset="-122"/>
                  <a:ea typeface="微软雅黑" panose="020B0503020204020204" pitchFamily="34" charset="-122"/>
                </a:defRPr>
              </a:lvl1pPr>
            </a:lstStyle>
            <a:p>
              <a:pPr lvl="0" eaLnBrk="1" fontAlgn="auto" hangingPunct="1">
                <a:spcBef>
                  <a:spcPts val="0"/>
                </a:spcBef>
                <a:defRPr/>
              </a:pPr>
              <a:r>
                <a:rPr lang="zh-CN" altLang="en-US" kern="0" dirty="0">
                  <a:solidFill>
                    <a:srgbClr val="B26A37"/>
                  </a:solidFill>
                </a:rPr>
                <a:t>努力学习和掌握马克思主义的基本立场、观点、方法</a:t>
              </a:r>
              <a:endParaRPr kumimoji="0" lang="zh-CN" altLang="en-US" b="1" i="0" u="none" strike="noStrike" kern="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grpSp>
        <p:nvGrpSpPr>
          <p:cNvPr id="21" name="组合 20">
            <a:extLst>
              <a:ext uri="{FF2B5EF4-FFF2-40B4-BE49-F238E27FC236}">
                <a16:creationId xmlns:a16="http://schemas.microsoft.com/office/drawing/2014/main" xmlns="" id="{8EB21331-E9D5-4085-BD28-BFDB82046163}"/>
              </a:ext>
            </a:extLst>
          </p:cNvPr>
          <p:cNvGrpSpPr/>
          <p:nvPr/>
        </p:nvGrpSpPr>
        <p:grpSpPr>
          <a:xfrm>
            <a:off x="646338" y="3498866"/>
            <a:ext cx="10915789" cy="1866308"/>
            <a:chOff x="646338" y="3310180"/>
            <a:chExt cx="10915789" cy="1866308"/>
          </a:xfrm>
        </p:grpSpPr>
        <p:sp>
          <p:nvSpPr>
            <p:cNvPr id="15" name="饼形 8">
              <a:extLst>
                <a:ext uri="{FF2B5EF4-FFF2-40B4-BE49-F238E27FC236}">
                  <a16:creationId xmlns:a16="http://schemas.microsoft.com/office/drawing/2014/main" xmlns="" id="{7B2301CA-22EB-4713-BFAF-94C0F2764455}"/>
                </a:ext>
              </a:extLst>
            </p:cNvPr>
            <p:cNvSpPr/>
            <p:nvPr/>
          </p:nvSpPr>
          <p:spPr bwMode="auto">
            <a:xfrm rot="3412927">
              <a:off x="646338" y="3365150"/>
              <a:ext cx="1811338" cy="1811338"/>
            </a:xfrm>
            <a:prstGeom prst="pie">
              <a:avLst>
                <a:gd name="adj1" fmla="val 17496007"/>
                <a:gd name="adj2" fmla="val 16200000"/>
              </a:avLst>
            </a:prstGeom>
            <a:solidFill>
              <a:srgbClr val="B26A37"/>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nvGrpSpPr>
            <p:cNvPr id="19" name="组合 18">
              <a:extLst>
                <a:ext uri="{FF2B5EF4-FFF2-40B4-BE49-F238E27FC236}">
                  <a16:creationId xmlns:a16="http://schemas.microsoft.com/office/drawing/2014/main" xmlns="" id="{9B27E0E3-C8C3-4596-A1C7-8C31444BCA51}"/>
                </a:ext>
              </a:extLst>
            </p:cNvPr>
            <p:cNvGrpSpPr/>
            <p:nvPr/>
          </p:nvGrpSpPr>
          <p:grpSpPr>
            <a:xfrm>
              <a:off x="732001" y="3310180"/>
              <a:ext cx="10830126" cy="1453081"/>
              <a:chOff x="732001" y="3310180"/>
              <a:chExt cx="10830126" cy="1453081"/>
            </a:xfrm>
          </p:grpSpPr>
          <p:grpSp>
            <p:nvGrpSpPr>
              <p:cNvPr id="17" name="组合 16">
                <a:extLst>
                  <a:ext uri="{FF2B5EF4-FFF2-40B4-BE49-F238E27FC236}">
                    <a16:creationId xmlns:a16="http://schemas.microsoft.com/office/drawing/2014/main" xmlns="" id="{CD44AB7D-231F-423B-B4FB-7A91C56CCFF3}"/>
                  </a:ext>
                </a:extLst>
              </p:cNvPr>
              <p:cNvGrpSpPr/>
              <p:nvPr/>
            </p:nvGrpSpPr>
            <p:grpSpPr>
              <a:xfrm>
                <a:off x="2266116" y="3310180"/>
                <a:ext cx="9296011" cy="652220"/>
                <a:chOff x="2163988" y="3600100"/>
                <a:chExt cx="9296011" cy="461665"/>
              </a:xfrm>
            </p:grpSpPr>
            <p:sp>
              <p:nvSpPr>
                <p:cNvPr id="12" name="直角三角形 11">
                  <a:extLst>
                    <a:ext uri="{FF2B5EF4-FFF2-40B4-BE49-F238E27FC236}">
                      <a16:creationId xmlns:a16="http://schemas.microsoft.com/office/drawing/2014/main" xmlns="" id="{489BF02D-81B7-4401-AE83-05F756F6ACBA}"/>
                    </a:ext>
                  </a:extLst>
                </p:cNvPr>
                <p:cNvSpPr/>
                <p:nvPr/>
              </p:nvSpPr>
              <p:spPr>
                <a:xfrm rot="16200000">
                  <a:off x="2772794" y="2996057"/>
                  <a:ext cx="447675" cy="1665288"/>
                </a:xfrm>
                <a:prstGeom prst="rtTriangle">
                  <a:avLst/>
                </a:prstGeom>
                <a:solidFill>
                  <a:srgbClr val="FBE5BD"/>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3" name="矩形 12">
                  <a:extLst>
                    <a:ext uri="{FF2B5EF4-FFF2-40B4-BE49-F238E27FC236}">
                      <a16:creationId xmlns:a16="http://schemas.microsoft.com/office/drawing/2014/main" xmlns="" id="{3D82E303-6F78-4CB9-A82E-FA6C7DA16C36}"/>
                    </a:ext>
                  </a:extLst>
                </p:cNvPr>
                <p:cNvSpPr/>
                <p:nvPr/>
              </p:nvSpPr>
              <p:spPr>
                <a:xfrm>
                  <a:off x="3814988" y="3600100"/>
                  <a:ext cx="7645011" cy="461665"/>
                </a:xfrm>
                <a:prstGeom prst="rect">
                  <a:avLst/>
                </a:prstGeom>
                <a:solidFill>
                  <a:srgbClr val="E6C46C"/>
                </a:solidFill>
                <a:ln>
                  <a:noFill/>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sp>
            <p:nvSpPr>
              <p:cNvPr id="6" name="矩形 5">
                <a:extLst>
                  <a:ext uri="{FF2B5EF4-FFF2-40B4-BE49-F238E27FC236}">
                    <a16:creationId xmlns:a16="http://schemas.microsoft.com/office/drawing/2014/main" xmlns="" id="{3384F27D-C93B-4FE7-BD4E-2C276F693F52}"/>
                  </a:ext>
                </a:extLst>
              </p:cNvPr>
              <p:cNvSpPr/>
              <p:nvPr/>
            </p:nvSpPr>
            <p:spPr>
              <a:xfrm>
                <a:off x="732001" y="3778376"/>
                <a:ext cx="1723549" cy="984885"/>
              </a:xfrm>
              <a:prstGeom prst="rect">
                <a:avLst/>
              </a:prstGeom>
            </p:spPr>
            <p:txBody>
              <a:bodyPr wrap="none">
                <a:spAutoFit/>
              </a:bodyPr>
              <a:lstStyle/>
              <a:p>
                <a:pPr>
                  <a:spcAft>
                    <a:spcPts val="1200"/>
                  </a:spcAft>
                </a:pPr>
                <a:r>
                  <a:rPr lang="zh-CN" altLang="en-US" sz="2400" b="1" dirty="0">
                    <a:solidFill>
                      <a:schemeClr val="bg1"/>
                    </a:solidFill>
                    <a:effectLst>
                      <a:outerShdw blurRad="38100" dist="38100" dir="2700000" algn="tl">
                        <a:srgbClr val="000000">
                          <a:alpha val="43137"/>
                        </a:srgbClr>
                      </a:outerShdw>
                    </a:effectLst>
                    <a:latin typeface="+mn-ea"/>
                    <a:ea typeface="+mn-ea"/>
                  </a:rPr>
                  <a:t>学习</a:t>
                </a:r>
                <a:endParaRPr lang="en-US" altLang="zh-CN" sz="2400" b="1" dirty="0">
                  <a:solidFill>
                    <a:schemeClr val="bg1"/>
                  </a:solidFill>
                  <a:effectLst>
                    <a:outerShdw blurRad="38100" dist="38100" dir="2700000" algn="tl">
                      <a:srgbClr val="000000">
                        <a:alpha val="43137"/>
                      </a:srgbClr>
                    </a:outerShdw>
                  </a:effectLst>
                  <a:latin typeface="+mn-ea"/>
                  <a:ea typeface="+mn-ea"/>
                </a:endParaRPr>
              </a:p>
              <a:p>
                <a:pPr algn="ctr">
                  <a:spcAft>
                    <a:spcPts val="1200"/>
                  </a:spcAft>
                </a:pPr>
                <a:r>
                  <a:rPr lang="zh-CN" altLang="en-US" sz="2400" b="1" dirty="0">
                    <a:solidFill>
                      <a:schemeClr val="bg1"/>
                    </a:solidFill>
                    <a:effectLst>
                      <a:outerShdw blurRad="38100" dist="38100" dir="2700000" algn="tl">
                        <a:srgbClr val="000000">
                          <a:alpha val="43137"/>
                        </a:srgbClr>
                      </a:outerShdw>
                    </a:effectLst>
                    <a:latin typeface="+mn-ea"/>
                    <a:ea typeface="+mn-ea"/>
                  </a:rPr>
                  <a:t>马克思主义</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18" name="文本框 2">
                <a:extLst>
                  <a:ext uri="{FF2B5EF4-FFF2-40B4-BE49-F238E27FC236}">
                    <a16:creationId xmlns:a16="http://schemas.microsoft.com/office/drawing/2014/main" xmlns="" id="{F8CBBA28-FED6-43C6-A912-EA5CB081ABBB}"/>
                  </a:ext>
                </a:extLst>
              </p:cNvPr>
              <p:cNvSpPr txBox="1">
                <a:spLocks noChangeArrowheads="1"/>
              </p:cNvSpPr>
              <p:nvPr/>
            </p:nvSpPr>
            <p:spPr bwMode="auto">
              <a:xfrm>
                <a:off x="3916564" y="3406725"/>
                <a:ext cx="7645011" cy="461665"/>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a:defRPr/>
                </a:pPr>
                <a:r>
                  <a:rPr lang="zh-CN" altLang="en-US" sz="2400" b="1" dirty="0">
                    <a:solidFill>
                      <a:prstClr val="black"/>
                    </a:solidFill>
                    <a:latin typeface="+mn-ea"/>
                  </a:rPr>
                  <a:t>最根本的</a:t>
                </a:r>
                <a:r>
                  <a:rPr lang="zh-CN" altLang="en-US" sz="2400" dirty="0">
                    <a:solidFill>
                      <a:prstClr val="black"/>
                    </a:solidFill>
                    <a:latin typeface="+mn-ea"/>
                  </a:rPr>
                  <a:t>是要掌握马克思主义的基本立场、观点、方法</a:t>
                </a:r>
                <a:endParaRPr lang="zh-CN" altLang="en-US" sz="2400" dirty="0">
                  <a:solidFill>
                    <a:prstClr val="black"/>
                  </a:solidFill>
                  <a:latin typeface="+mn-ea"/>
                  <a:ea typeface="+mn-ea"/>
                </a:endParaRPr>
              </a:p>
            </p:txBody>
          </p:sp>
        </p:grpSp>
      </p:grpSp>
      <p:sp>
        <p:nvSpPr>
          <p:cNvPr id="20" name="文本框 2">
            <a:extLst>
              <a:ext uri="{FF2B5EF4-FFF2-40B4-BE49-F238E27FC236}">
                <a16:creationId xmlns:a16="http://schemas.microsoft.com/office/drawing/2014/main" xmlns="" id="{57FBDE02-1CC0-4F1B-86B2-FDD5C9E5130B}"/>
              </a:ext>
            </a:extLst>
          </p:cNvPr>
          <p:cNvSpPr txBox="1">
            <a:spLocks noChangeArrowheads="1"/>
          </p:cNvSpPr>
          <p:nvPr/>
        </p:nvSpPr>
        <p:spPr bwMode="auto">
          <a:xfrm>
            <a:off x="4094965" y="2117133"/>
            <a:ext cx="7173828"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defRPr/>
            </a:pPr>
            <a:r>
              <a:rPr lang="zh-CN" altLang="en-US" sz="2400" b="1" dirty="0">
                <a:solidFill>
                  <a:prstClr val="black"/>
                </a:solidFill>
                <a:latin typeface="+mn-ea"/>
              </a:rPr>
              <a:t>马克思主义的基本立场、观点、方法具有穿越时空的普遍意义和永恒价值。</a:t>
            </a:r>
            <a:endParaRPr lang="en-US" altLang="zh-CN" sz="2400" b="1" dirty="0">
              <a:solidFill>
                <a:prstClr val="black"/>
              </a:solidFill>
              <a:latin typeface="+mn-ea"/>
            </a:endParaRPr>
          </a:p>
        </p:txBody>
      </p:sp>
    </p:spTree>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955890DA-F154-41A2-BF0F-BEC30CC64B03}"/>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五、自觉学习和运用马克思主义</a:t>
            </a:r>
          </a:p>
        </p:txBody>
      </p:sp>
      <p:sp>
        <p:nvSpPr>
          <p:cNvPr id="5" name="文本框 2">
            <a:extLst>
              <a:ext uri="{FF2B5EF4-FFF2-40B4-BE49-F238E27FC236}">
                <a16:creationId xmlns:a16="http://schemas.microsoft.com/office/drawing/2014/main" xmlns="" id="{37C8AAE9-62C8-41C6-83CC-0140EC309AD2}"/>
              </a:ext>
            </a:extLst>
          </p:cNvPr>
          <p:cNvSpPr txBox="1">
            <a:spLocks noChangeArrowheads="1"/>
          </p:cNvSpPr>
          <p:nvPr/>
        </p:nvSpPr>
        <p:spPr bwMode="auto">
          <a:xfrm>
            <a:off x="1514475" y="2044872"/>
            <a:ext cx="9163050"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a:lnSpc>
                <a:spcPct val="150000"/>
              </a:lnSpc>
              <a:defRPr/>
            </a:pPr>
            <a:r>
              <a:rPr lang="zh-CN" altLang="en-US" sz="2400" b="1" dirty="0">
                <a:solidFill>
                  <a:prstClr val="black"/>
                </a:solidFill>
                <a:latin typeface="微软雅黑" panose="020B0503020204020204" pitchFamily="34" charset="-122"/>
              </a:rPr>
              <a:t>学习马克思主义中国化的系列理论成果</a:t>
            </a:r>
            <a:endParaRPr lang="en-US" altLang="zh-CN" sz="2400" b="1" dirty="0">
              <a:solidFill>
                <a:prstClr val="black"/>
              </a:solidFill>
              <a:latin typeface="微软雅黑" panose="020B0503020204020204" pitchFamily="34" charset="-122"/>
            </a:endParaRPr>
          </a:p>
          <a:p>
            <a:pPr lvl="0" indent="0" algn="ctr">
              <a:lnSpc>
                <a:spcPct val="150000"/>
              </a:lnSpc>
              <a:defRPr/>
            </a:pPr>
            <a:r>
              <a:rPr lang="zh-CN" altLang="en-US" sz="2400" b="1" dirty="0">
                <a:solidFill>
                  <a:srgbClr val="C87E4C"/>
                </a:solidFill>
                <a:latin typeface="微软雅黑" panose="020B0503020204020204" pitchFamily="34" charset="-122"/>
              </a:rPr>
              <a:t>特别是学习习近平新时代中国特色社会主义思想</a:t>
            </a:r>
          </a:p>
        </p:txBody>
      </p:sp>
      <p:pic>
        <p:nvPicPr>
          <p:cNvPr id="4" name="图片 3">
            <a:extLst>
              <a:ext uri="{FF2B5EF4-FFF2-40B4-BE49-F238E27FC236}">
                <a16:creationId xmlns:a16="http://schemas.microsoft.com/office/drawing/2014/main" xmlns="" id="{F9602537-3A8D-472B-812F-78DE72A318C2}"/>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88304" y="4595980"/>
            <a:ext cx="2239161" cy="2239161"/>
          </a:xfrm>
          <a:prstGeom prst="rect">
            <a:avLst/>
          </a:prstGeom>
        </p:spPr>
      </p:pic>
      <p:pic>
        <p:nvPicPr>
          <p:cNvPr id="7" name="图片 6">
            <a:extLst>
              <a:ext uri="{FF2B5EF4-FFF2-40B4-BE49-F238E27FC236}">
                <a16:creationId xmlns:a16="http://schemas.microsoft.com/office/drawing/2014/main" xmlns="" id="{84C9FE8C-3359-4F0A-8704-0754DCB187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2974" y="4621039"/>
            <a:ext cx="1497711" cy="2063775"/>
          </a:xfrm>
          <a:prstGeom prst="rect">
            <a:avLst/>
          </a:prstGeom>
        </p:spPr>
      </p:pic>
      <p:grpSp>
        <p:nvGrpSpPr>
          <p:cNvPr id="8" name="组合 7">
            <a:extLst>
              <a:ext uri="{FF2B5EF4-FFF2-40B4-BE49-F238E27FC236}">
                <a16:creationId xmlns:a16="http://schemas.microsoft.com/office/drawing/2014/main" xmlns="" id="{A51D45BB-06AC-4E4C-B884-8BD8EF08DB04}"/>
              </a:ext>
            </a:extLst>
          </p:cNvPr>
          <p:cNvGrpSpPr/>
          <p:nvPr/>
        </p:nvGrpSpPr>
        <p:grpSpPr>
          <a:xfrm>
            <a:off x="1323442" y="1317778"/>
            <a:ext cx="9545116" cy="664836"/>
            <a:chOff x="620169" y="1317778"/>
            <a:chExt cx="9545116" cy="664836"/>
          </a:xfrm>
        </p:grpSpPr>
        <p:sp>
          <p:nvSpPr>
            <p:cNvPr id="11" name="五边形 8">
              <a:extLst>
                <a:ext uri="{FF2B5EF4-FFF2-40B4-BE49-F238E27FC236}">
                  <a16:creationId xmlns:a16="http://schemas.microsoft.com/office/drawing/2014/main" xmlns="" id="{BACA3A8E-4477-47DD-BB47-E2402FB94D44}"/>
                </a:ext>
              </a:extLst>
            </p:cNvPr>
            <p:cNvSpPr/>
            <p:nvPr/>
          </p:nvSpPr>
          <p:spPr>
            <a:xfrm>
              <a:off x="620170" y="1317778"/>
              <a:ext cx="1774688" cy="664836"/>
            </a:xfrm>
            <a:prstGeom prst="homePlate">
              <a:avLst/>
            </a:prstGeom>
            <a:solidFill>
              <a:srgbClr val="B26A37"/>
            </a:solidFill>
            <a:ln>
              <a:noFill/>
            </a:ln>
          </p:spPr>
          <p:txBody>
            <a:bodyPr wrap="square" anchor="ctr">
              <a:noAutofit/>
            </a:bodyPr>
            <a:lstStyle/>
            <a:p>
              <a:pPr lvl="0" algn="ctr" eaLnBrk="1" fontAlgn="auto" hangingPunct="1">
                <a:spcBef>
                  <a:spcPts val="0"/>
                </a:spcBef>
                <a:spcAft>
                  <a:spcPts val="0"/>
                </a:spcAft>
                <a:defRPr/>
              </a:pPr>
              <a:r>
                <a:rPr lang="zh-CN" altLang="en-US" sz="2800" b="1" kern="0" dirty="0">
                  <a:solidFill>
                    <a:srgbClr val="FFFDFB"/>
                  </a:solidFill>
                  <a:latin typeface="微软雅黑" panose="020B0503020204020204" pitchFamily="34" charset="-122"/>
                  <a:ea typeface="微软雅黑" panose="020B0503020204020204" pitchFamily="34" charset="-122"/>
                </a:rPr>
                <a:t>第二</a:t>
              </a:r>
              <a:endParaRPr kumimoji="0" lang="zh-CN" altLang="en-US" sz="2800" b="1" i="0" u="none" strike="noStrike" kern="0" cap="none" spc="0" normalizeH="0" baseline="0" noProof="0" dirty="0">
                <a:ln>
                  <a:noFill/>
                </a:ln>
                <a:solidFill>
                  <a:srgbClr val="FFFDFB"/>
                </a:solidFill>
                <a:effectLst/>
                <a:uLnTx/>
                <a:uFillTx/>
                <a:latin typeface="微软雅黑" panose="020B0503020204020204" pitchFamily="34" charset="-122"/>
                <a:ea typeface="微软雅黑" panose="020B0503020204020204" pitchFamily="34" charset="-122"/>
                <a:cs typeface="+mn-cs"/>
              </a:endParaRPr>
            </a:p>
          </p:txBody>
        </p:sp>
        <p:sp>
          <p:nvSpPr>
            <p:cNvPr id="12" name="矩形 11">
              <a:extLst>
                <a:ext uri="{FF2B5EF4-FFF2-40B4-BE49-F238E27FC236}">
                  <a16:creationId xmlns:a16="http://schemas.microsoft.com/office/drawing/2014/main" xmlns="" id="{66121731-91D5-4EC1-934B-19C02CFE6098}"/>
                </a:ext>
              </a:extLst>
            </p:cNvPr>
            <p:cNvSpPr/>
            <p:nvPr/>
          </p:nvSpPr>
          <p:spPr>
            <a:xfrm>
              <a:off x="620169" y="1317778"/>
              <a:ext cx="9385458" cy="664836"/>
            </a:xfrm>
            <a:prstGeom prst="rect">
              <a:avLst/>
            </a:prstGeom>
            <a:noFill/>
            <a:ln w="19050" cap="flat" cmpd="sng" algn="ctr">
              <a:solidFill>
                <a:srgbClr val="C87E4C"/>
              </a:solidFill>
              <a:prstDash val="sysDash"/>
              <a:miter lim="800000"/>
            </a:ln>
            <a:effectLst/>
          </p:spPr>
          <p:txBody>
            <a:bodyPr lIns="144000" tIns="72000" rIns="144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3" name="文本框 12">
              <a:extLst>
                <a:ext uri="{FF2B5EF4-FFF2-40B4-BE49-F238E27FC236}">
                  <a16:creationId xmlns:a16="http://schemas.microsoft.com/office/drawing/2014/main" xmlns="" id="{523B53D7-6471-450A-B77D-1BC5A652E4CA}"/>
                </a:ext>
              </a:extLst>
            </p:cNvPr>
            <p:cNvSpPr txBox="1"/>
            <p:nvPr/>
          </p:nvSpPr>
          <p:spPr>
            <a:xfrm>
              <a:off x="2472366" y="1388586"/>
              <a:ext cx="7692919" cy="523220"/>
            </a:xfrm>
            <a:prstGeom prst="rect">
              <a:avLst/>
            </a:prstGeom>
            <a:noFill/>
          </p:spPr>
          <p:txBody>
            <a:bodyPr wrap="square" rtlCol="0" anchor="ctr">
              <a:spAutoFit/>
            </a:bodyPr>
            <a:lstStyle>
              <a:defPPr>
                <a:defRPr lang="zh-CN"/>
              </a:defPPr>
              <a:lvl1pPr algn="just">
                <a:spcAft>
                  <a:spcPts val="500"/>
                </a:spcAft>
                <a:defRPr sz="2800" b="1">
                  <a:solidFill>
                    <a:schemeClr val="accent1"/>
                  </a:solidFill>
                  <a:latin typeface="微软雅黑" panose="020B0503020204020204" pitchFamily="34" charset="-122"/>
                  <a:ea typeface="微软雅黑" panose="020B0503020204020204" pitchFamily="34" charset="-122"/>
                </a:defRPr>
              </a:lvl1pPr>
            </a:lstStyle>
            <a:p>
              <a:pPr lvl="0" eaLnBrk="1" fontAlgn="auto" hangingPunct="1">
                <a:spcBef>
                  <a:spcPts val="0"/>
                </a:spcBef>
                <a:defRPr/>
              </a:pPr>
              <a:r>
                <a:rPr lang="zh-CN" altLang="en-US" kern="0" dirty="0">
                  <a:solidFill>
                    <a:srgbClr val="B26A37"/>
                  </a:solidFill>
                </a:rPr>
                <a:t>努力学习和掌握马克思主义中国化的理论成果</a:t>
              </a:r>
              <a:endParaRPr kumimoji="0" lang="zh-CN" altLang="en-US" b="1" i="0" u="none" strike="noStrike" kern="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grpSp>
        <p:nvGrpSpPr>
          <p:cNvPr id="2" name="组合 1">
            <a:extLst>
              <a:ext uri="{FF2B5EF4-FFF2-40B4-BE49-F238E27FC236}">
                <a16:creationId xmlns:a16="http://schemas.microsoft.com/office/drawing/2014/main" xmlns="" id="{8297D90F-7B18-4A95-AB57-32CFC162E7B9}"/>
              </a:ext>
            </a:extLst>
          </p:cNvPr>
          <p:cNvGrpSpPr/>
          <p:nvPr/>
        </p:nvGrpSpPr>
        <p:grpSpPr>
          <a:xfrm>
            <a:off x="4580279" y="3240314"/>
            <a:ext cx="2814410" cy="1611312"/>
            <a:chOff x="3208679" y="2379663"/>
            <a:chExt cx="2814410" cy="1611312"/>
          </a:xfrm>
        </p:grpSpPr>
        <p:sp>
          <p:nvSpPr>
            <p:cNvPr id="14" name="MH_SubTitle_2">
              <a:extLst>
                <a:ext uri="{FF2B5EF4-FFF2-40B4-BE49-F238E27FC236}">
                  <a16:creationId xmlns:a16="http://schemas.microsoft.com/office/drawing/2014/main" xmlns="" id="{8E0FC4B5-F1EE-4083-9ED3-D7949FC53CE1}"/>
                </a:ext>
              </a:extLst>
            </p:cNvPr>
            <p:cNvSpPr/>
            <p:nvPr>
              <p:custDataLst>
                <p:tags r:id="rId1"/>
              </p:custDataLst>
            </p:nvPr>
          </p:nvSpPr>
          <p:spPr>
            <a:xfrm>
              <a:off x="4601369" y="2379663"/>
              <a:ext cx="1421720" cy="1611312"/>
            </a:xfrm>
            <a:prstGeom prst="rightArrow">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0" rIns="0" bIns="0" anchor="ctr">
              <a:normAutofit/>
            </a:bodyPr>
            <a:lstStyle/>
            <a:p>
              <a:pPr algn="ctr" eaLnBrk="1" hangingPunct="1">
                <a:lnSpc>
                  <a:spcPct val="120000"/>
                </a:lnSpc>
                <a:defRPr/>
              </a:pP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15" name="MH_SubTitle_1">
              <a:extLst>
                <a:ext uri="{FF2B5EF4-FFF2-40B4-BE49-F238E27FC236}">
                  <a16:creationId xmlns:a16="http://schemas.microsoft.com/office/drawing/2014/main" xmlns="" id="{C1E2F364-1668-4D2E-98F0-01E86A8798E4}"/>
                </a:ext>
              </a:extLst>
            </p:cNvPr>
            <p:cNvSpPr/>
            <p:nvPr>
              <p:custDataLst>
                <p:tags r:id="rId2"/>
              </p:custDataLst>
            </p:nvPr>
          </p:nvSpPr>
          <p:spPr>
            <a:xfrm flipH="1">
              <a:off x="3208679" y="2379663"/>
              <a:ext cx="1421718" cy="1611312"/>
            </a:xfrm>
            <a:prstGeom prst="rightArrow">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720000" bIns="0" anchor="ctr">
              <a:normAutofit/>
            </a:bodyPr>
            <a:lstStyle/>
            <a:p>
              <a:pPr algn="ctr" eaLnBrk="1" hangingPunct="1">
                <a:lnSpc>
                  <a:spcPct val="120000"/>
                </a:lnSpc>
                <a:defRPr/>
              </a:pP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16" name="MH_Title_1">
              <a:extLst>
                <a:ext uri="{FF2B5EF4-FFF2-40B4-BE49-F238E27FC236}">
                  <a16:creationId xmlns:a16="http://schemas.microsoft.com/office/drawing/2014/main" xmlns="" id="{EAE60C7F-84BA-405D-88F6-443F42F9F2BB}"/>
                </a:ext>
              </a:extLst>
            </p:cNvPr>
            <p:cNvSpPr/>
            <p:nvPr>
              <p:custDataLst>
                <p:tags r:id="rId3"/>
              </p:custDataLst>
            </p:nvPr>
          </p:nvSpPr>
          <p:spPr>
            <a:xfrm>
              <a:off x="3919538" y="2887663"/>
              <a:ext cx="1552575" cy="609600"/>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defRPr/>
              </a:pPr>
              <a:r>
                <a:rPr lang="zh-CN" altLang="en-US" sz="2400" b="1" dirty="0">
                  <a:solidFill>
                    <a:srgbClr val="525252"/>
                  </a:solidFill>
                  <a:latin typeface="微软雅黑" panose="020B0503020204020204" pitchFamily="34" charset="-122"/>
                  <a:ea typeface="微软雅黑" panose="020B0503020204020204" pitchFamily="34" charset="-122"/>
                </a:rPr>
                <a:t>有助于</a:t>
              </a:r>
            </a:p>
          </p:txBody>
        </p:sp>
      </p:grpSp>
      <p:sp>
        <p:nvSpPr>
          <p:cNvPr id="17" name="文本框 2">
            <a:extLst>
              <a:ext uri="{FF2B5EF4-FFF2-40B4-BE49-F238E27FC236}">
                <a16:creationId xmlns:a16="http://schemas.microsoft.com/office/drawing/2014/main" xmlns="" id="{C2919DA3-3BFB-4FA6-8664-3FC54F4B78C5}"/>
              </a:ext>
            </a:extLst>
          </p:cNvPr>
          <p:cNvSpPr txBox="1">
            <a:spLocks noChangeArrowheads="1"/>
          </p:cNvSpPr>
          <p:nvPr/>
        </p:nvSpPr>
        <p:spPr bwMode="auto">
          <a:xfrm>
            <a:off x="1691245" y="3423727"/>
            <a:ext cx="2813771"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a:lnSpc>
                <a:spcPct val="150000"/>
              </a:lnSpc>
              <a:defRPr/>
            </a:pPr>
            <a:r>
              <a:rPr lang="zh-CN" altLang="en-US" sz="2400" dirty="0">
                <a:solidFill>
                  <a:prstClr val="black"/>
                </a:solidFill>
                <a:latin typeface="微软雅黑" panose="020B0503020204020204" pitchFamily="34" charset="-122"/>
              </a:rPr>
              <a:t>把握马克思主义在中国的运用和发展</a:t>
            </a:r>
          </a:p>
        </p:txBody>
      </p:sp>
      <p:sp>
        <p:nvSpPr>
          <p:cNvPr id="18" name="文本框 2">
            <a:extLst>
              <a:ext uri="{FF2B5EF4-FFF2-40B4-BE49-F238E27FC236}">
                <a16:creationId xmlns:a16="http://schemas.microsoft.com/office/drawing/2014/main" xmlns="" id="{BD44FE13-28D9-4EFE-A604-4EDA98AA8851}"/>
              </a:ext>
            </a:extLst>
          </p:cNvPr>
          <p:cNvSpPr txBox="1">
            <a:spLocks noChangeArrowheads="1"/>
          </p:cNvSpPr>
          <p:nvPr/>
        </p:nvSpPr>
        <p:spPr bwMode="auto">
          <a:xfrm>
            <a:off x="7554572" y="3423727"/>
            <a:ext cx="2865778" cy="1135054"/>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a:lnSpc>
                <a:spcPct val="150000"/>
              </a:lnSpc>
              <a:defRPr/>
            </a:pPr>
            <a:r>
              <a:rPr lang="zh-CN" altLang="en-US" sz="2400" dirty="0">
                <a:solidFill>
                  <a:prstClr val="black"/>
                </a:solidFill>
                <a:latin typeface="微软雅黑" panose="020B0503020204020204" pitchFamily="34" charset="-122"/>
              </a:rPr>
              <a:t>加深对马克思主义基本原理的理解</a:t>
            </a:r>
          </a:p>
        </p:txBody>
      </p:sp>
    </p:spTree>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4C3F8A71-8DE8-4F3F-9BF2-E71B4B0760C7}"/>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五、自觉学习和运用马克思主义</a:t>
            </a:r>
          </a:p>
        </p:txBody>
      </p:sp>
      <p:grpSp>
        <p:nvGrpSpPr>
          <p:cNvPr id="8" name="组合 7">
            <a:extLst>
              <a:ext uri="{FF2B5EF4-FFF2-40B4-BE49-F238E27FC236}">
                <a16:creationId xmlns:a16="http://schemas.microsoft.com/office/drawing/2014/main" xmlns="" id="{DCA83A1C-0F31-413B-B6FB-C1826D342936}"/>
              </a:ext>
            </a:extLst>
          </p:cNvPr>
          <p:cNvGrpSpPr/>
          <p:nvPr/>
        </p:nvGrpSpPr>
        <p:grpSpPr>
          <a:xfrm>
            <a:off x="2062349" y="1317778"/>
            <a:ext cx="8067302" cy="664836"/>
            <a:chOff x="620169" y="1317778"/>
            <a:chExt cx="8067302" cy="664836"/>
          </a:xfrm>
        </p:grpSpPr>
        <p:sp>
          <p:nvSpPr>
            <p:cNvPr id="11" name="五边形 8">
              <a:extLst>
                <a:ext uri="{FF2B5EF4-FFF2-40B4-BE49-F238E27FC236}">
                  <a16:creationId xmlns:a16="http://schemas.microsoft.com/office/drawing/2014/main" xmlns="" id="{DB853689-1BC1-425E-9150-C72DA53CB058}"/>
                </a:ext>
              </a:extLst>
            </p:cNvPr>
            <p:cNvSpPr/>
            <p:nvPr/>
          </p:nvSpPr>
          <p:spPr>
            <a:xfrm>
              <a:off x="620170" y="1317778"/>
              <a:ext cx="1774688" cy="664836"/>
            </a:xfrm>
            <a:prstGeom prst="homePlate">
              <a:avLst/>
            </a:prstGeom>
            <a:solidFill>
              <a:srgbClr val="B26A37"/>
            </a:solidFill>
            <a:ln>
              <a:noFill/>
            </a:ln>
          </p:spPr>
          <p:txBody>
            <a:bodyPr wrap="square" anchor="ctr">
              <a:noAutofit/>
            </a:bodyPr>
            <a:lstStyle/>
            <a:p>
              <a:pPr lvl="0" algn="ctr" eaLnBrk="1" fontAlgn="auto" hangingPunct="1">
                <a:spcBef>
                  <a:spcPts val="0"/>
                </a:spcBef>
                <a:spcAft>
                  <a:spcPts val="0"/>
                </a:spcAft>
                <a:defRPr/>
              </a:pPr>
              <a:r>
                <a:rPr lang="zh-CN" altLang="en-US" sz="2800" b="1" kern="0" dirty="0">
                  <a:solidFill>
                    <a:srgbClr val="FFFDFB"/>
                  </a:solidFill>
                  <a:latin typeface="微软雅黑" panose="020B0503020204020204" pitchFamily="34" charset="-122"/>
                  <a:ea typeface="微软雅黑" panose="020B0503020204020204" pitchFamily="34" charset="-122"/>
                </a:rPr>
                <a:t>第三</a:t>
              </a:r>
              <a:endParaRPr kumimoji="0" lang="zh-CN" altLang="en-US" sz="2800" b="1" i="0" u="none" strike="noStrike" kern="0" cap="none" spc="0" normalizeH="0" baseline="0" noProof="0" dirty="0">
                <a:ln>
                  <a:noFill/>
                </a:ln>
                <a:solidFill>
                  <a:srgbClr val="FFFDFB"/>
                </a:solidFill>
                <a:effectLst/>
                <a:uLnTx/>
                <a:uFillTx/>
                <a:latin typeface="微软雅黑" panose="020B0503020204020204" pitchFamily="34" charset="-122"/>
                <a:ea typeface="微软雅黑" panose="020B0503020204020204" pitchFamily="34" charset="-122"/>
                <a:cs typeface="+mn-cs"/>
              </a:endParaRPr>
            </a:p>
          </p:txBody>
        </p:sp>
        <p:sp>
          <p:nvSpPr>
            <p:cNvPr id="12" name="矩形 11">
              <a:extLst>
                <a:ext uri="{FF2B5EF4-FFF2-40B4-BE49-F238E27FC236}">
                  <a16:creationId xmlns:a16="http://schemas.microsoft.com/office/drawing/2014/main" xmlns="" id="{DA5F2700-63DA-4076-B2A8-7AD50AAAE885}"/>
                </a:ext>
              </a:extLst>
            </p:cNvPr>
            <p:cNvSpPr/>
            <p:nvPr/>
          </p:nvSpPr>
          <p:spPr>
            <a:xfrm>
              <a:off x="620169" y="1317778"/>
              <a:ext cx="7936672" cy="664836"/>
            </a:xfrm>
            <a:prstGeom prst="rect">
              <a:avLst/>
            </a:prstGeom>
            <a:noFill/>
            <a:ln w="19050" cap="flat" cmpd="sng" algn="ctr">
              <a:solidFill>
                <a:srgbClr val="C87E4C"/>
              </a:solidFill>
              <a:prstDash val="sysDash"/>
              <a:miter lim="800000"/>
            </a:ln>
            <a:effectLst/>
          </p:spPr>
          <p:txBody>
            <a:bodyPr lIns="144000" tIns="72000" rIns="144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3" name="文本框 12">
              <a:extLst>
                <a:ext uri="{FF2B5EF4-FFF2-40B4-BE49-F238E27FC236}">
                  <a16:creationId xmlns:a16="http://schemas.microsoft.com/office/drawing/2014/main" xmlns="" id="{992F5745-5EDB-4C27-865C-77FDA16530A3}"/>
                </a:ext>
              </a:extLst>
            </p:cNvPr>
            <p:cNvSpPr txBox="1"/>
            <p:nvPr/>
          </p:nvSpPr>
          <p:spPr>
            <a:xfrm>
              <a:off x="2472367" y="1388586"/>
              <a:ext cx="6215104" cy="523220"/>
            </a:xfrm>
            <a:prstGeom prst="rect">
              <a:avLst/>
            </a:prstGeom>
            <a:noFill/>
          </p:spPr>
          <p:txBody>
            <a:bodyPr wrap="square" rtlCol="0" anchor="ctr">
              <a:spAutoFit/>
            </a:bodyPr>
            <a:lstStyle>
              <a:defPPr>
                <a:defRPr lang="zh-CN"/>
              </a:defPPr>
              <a:lvl1pPr algn="just">
                <a:spcAft>
                  <a:spcPts val="500"/>
                </a:spcAft>
                <a:defRPr sz="2800" b="1">
                  <a:solidFill>
                    <a:schemeClr val="accent1"/>
                  </a:solidFill>
                  <a:latin typeface="微软雅黑" panose="020B0503020204020204" pitchFamily="34" charset="-122"/>
                  <a:ea typeface="微软雅黑" panose="020B0503020204020204" pitchFamily="34" charset="-122"/>
                </a:defRPr>
              </a:lvl1pPr>
            </a:lstStyle>
            <a:p>
              <a:pPr lvl="0" eaLnBrk="1" fontAlgn="auto" hangingPunct="1">
                <a:spcBef>
                  <a:spcPts val="0"/>
                </a:spcBef>
                <a:defRPr/>
              </a:pPr>
              <a:r>
                <a:rPr lang="zh-CN" altLang="en-US" kern="0" dirty="0">
                  <a:solidFill>
                    <a:srgbClr val="B26A37"/>
                  </a:solidFill>
                </a:rPr>
                <a:t>坚持理论联系实际的马克思主义学风</a:t>
              </a:r>
              <a:endParaRPr kumimoji="0" lang="zh-CN" altLang="en-US" b="1" i="0" u="none" strike="noStrike" kern="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pic>
        <p:nvPicPr>
          <p:cNvPr id="2" name="图片 1">
            <a:extLst>
              <a:ext uri="{FF2B5EF4-FFF2-40B4-BE49-F238E27FC236}">
                <a16:creationId xmlns:a16="http://schemas.microsoft.com/office/drawing/2014/main" xmlns="" id="{9CBCA110-37C2-442B-8DCE-1931E6A68586}"/>
              </a:ext>
            </a:extLst>
          </p:cNvPr>
          <p:cNvPicPr>
            <a:picLocks noChangeAspect="1"/>
          </p:cNvPicPr>
          <p:nvPr/>
        </p:nvPicPr>
        <p:blipFill rotWithShape="1">
          <a:blip r:embed="rId6"/>
          <a:srcRect l="13410" r="13410" b="3719"/>
          <a:stretch/>
        </p:blipFill>
        <p:spPr>
          <a:xfrm>
            <a:off x="9248204" y="2258928"/>
            <a:ext cx="2444398" cy="4313638"/>
          </a:xfrm>
          <a:prstGeom prst="rect">
            <a:avLst/>
          </a:prstGeom>
        </p:spPr>
      </p:pic>
      <p:sp>
        <p:nvSpPr>
          <p:cNvPr id="14" name="MH_SubTitle_2">
            <a:extLst>
              <a:ext uri="{FF2B5EF4-FFF2-40B4-BE49-F238E27FC236}">
                <a16:creationId xmlns:a16="http://schemas.microsoft.com/office/drawing/2014/main" xmlns="" id="{510FF2BC-DB6B-4C26-9386-8E1387EA9388}"/>
              </a:ext>
            </a:extLst>
          </p:cNvPr>
          <p:cNvSpPr>
            <a:spLocks noChangeArrowheads="1"/>
          </p:cNvSpPr>
          <p:nvPr>
            <p:custDataLst>
              <p:tags r:id="rId1"/>
            </p:custDataLst>
          </p:nvPr>
        </p:nvSpPr>
        <p:spPr bwMode="auto">
          <a:xfrm>
            <a:off x="4404568" y="3747984"/>
            <a:ext cx="1562100" cy="1562100"/>
          </a:xfrm>
          <a:prstGeom prst="ellipse">
            <a:avLst/>
          </a:prstGeom>
          <a:solidFill>
            <a:srgbClr val="FFFFFF"/>
          </a:solidFill>
          <a:ln w="76200">
            <a:solidFill>
              <a:srgbClr val="C87E4C"/>
            </a:solidFill>
            <a:round/>
            <a:headEnd/>
            <a:tailEnd/>
          </a:ln>
        </p:spPr>
        <p:txBody>
          <a:bodyPr lIns="0" tIns="0" rIns="0" bIns="0" anchor="ctr" anchorCtr="1"/>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lvl="0" eaLnBrk="1" hangingPunct="1"/>
            <a:r>
              <a:rPr lang="zh-CN" altLang="en-US" sz="2400" b="1" dirty="0">
                <a:solidFill>
                  <a:prstClr val="black"/>
                </a:solidFill>
                <a:latin typeface="微软雅黑" panose="020B0503020204020204" pitchFamily="34" charset="-122"/>
                <a:ea typeface="微软雅黑" panose="020B0503020204020204" pitchFamily="34" charset="-122"/>
              </a:rPr>
              <a:t>另一</a:t>
            </a:r>
            <a:endParaRPr lang="en-US" altLang="zh-CN" sz="2400" b="1" dirty="0">
              <a:solidFill>
                <a:prstClr val="black"/>
              </a:solidFill>
              <a:latin typeface="微软雅黑" panose="020B0503020204020204" pitchFamily="34" charset="-122"/>
              <a:ea typeface="微软雅黑" panose="020B0503020204020204" pitchFamily="34" charset="-122"/>
            </a:endParaRPr>
          </a:p>
          <a:p>
            <a:pPr lvl="0" eaLnBrk="1" hangingPunct="1"/>
            <a:r>
              <a:rPr lang="zh-CN" altLang="en-US" sz="2400" b="1" dirty="0">
                <a:solidFill>
                  <a:prstClr val="black"/>
                </a:solidFill>
                <a:latin typeface="微软雅黑" panose="020B0503020204020204" pitchFamily="34" charset="-122"/>
                <a:ea typeface="微软雅黑" panose="020B0503020204020204" pitchFamily="34" charset="-122"/>
              </a:rPr>
              <a:t>方面</a:t>
            </a:r>
            <a:endParaRPr lang="fr-FR" altLang="zh-CN" sz="2400" b="1" dirty="0">
              <a:solidFill>
                <a:prstClr val="black"/>
              </a:solidFill>
              <a:latin typeface="微软雅黑" panose="020B0503020204020204" pitchFamily="34" charset="-122"/>
              <a:ea typeface="微软雅黑" panose="020B0503020204020204" pitchFamily="34" charset="-122"/>
            </a:endParaRPr>
          </a:p>
        </p:txBody>
      </p:sp>
      <p:sp>
        <p:nvSpPr>
          <p:cNvPr id="15" name="MH_Other_2">
            <a:extLst>
              <a:ext uri="{FF2B5EF4-FFF2-40B4-BE49-F238E27FC236}">
                <a16:creationId xmlns:a16="http://schemas.microsoft.com/office/drawing/2014/main" xmlns="" id="{AC55B0A4-7763-4D51-9D8F-2F8421C125A6}"/>
              </a:ext>
            </a:extLst>
          </p:cNvPr>
          <p:cNvSpPr>
            <a:spLocks/>
          </p:cNvSpPr>
          <p:nvPr>
            <p:custDataLst>
              <p:tags r:id="rId2"/>
            </p:custDataLst>
          </p:nvPr>
        </p:nvSpPr>
        <p:spPr bwMode="auto">
          <a:xfrm flipH="1">
            <a:off x="5723780" y="4013098"/>
            <a:ext cx="501650" cy="1246187"/>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rgbClr val="B26A37"/>
          </a:solidFill>
          <a:ln w="9525">
            <a:solidFill>
              <a:schemeClr val="bg1"/>
            </a:solidFill>
            <a:round/>
            <a:headEnd/>
            <a:tailEnd/>
          </a:ln>
        </p:spPr>
        <p:txBody>
          <a:bodyPr/>
          <a:lstStyle/>
          <a:p>
            <a:endParaRPr lang="zh-CN" altLang="en-US"/>
          </a:p>
        </p:txBody>
      </p:sp>
      <p:sp>
        <p:nvSpPr>
          <p:cNvPr id="16" name="MH_SubTitle_1">
            <a:extLst>
              <a:ext uri="{FF2B5EF4-FFF2-40B4-BE49-F238E27FC236}">
                <a16:creationId xmlns:a16="http://schemas.microsoft.com/office/drawing/2014/main" xmlns="" id="{DF65C1E6-C3C6-4B80-BCEF-B3C58618A5BF}"/>
              </a:ext>
            </a:extLst>
          </p:cNvPr>
          <p:cNvSpPr>
            <a:spLocks noChangeArrowheads="1"/>
          </p:cNvSpPr>
          <p:nvPr>
            <p:custDataLst>
              <p:tags r:id="rId3"/>
            </p:custDataLst>
          </p:nvPr>
        </p:nvSpPr>
        <p:spPr bwMode="auto">
          <a:xfrm>
            <a:off x="3055194" y="2647950"/>
            <a:ext cx="1563687" cy="1562100"/>
          </a:xfrm>
          <a:prstGeom prst="ellipse">
            <a:avLst/>
          </a:prstGeom>
          <a:solidFill>
            <a:srgbClr val="FFFFFF"/>
          </a:solidFill>
          <a:ln w="76200">
            <a:solidFill>
              <a:srgbClr val="FFC000"/>
            </a:solidFill>
            <a:round/>
            <a:headEnd/>
            <a:tailEnd/>
          </a:ln>
        </p:spPr>
        <p:txBody>
          <a:bodyPr lIns="0" tIns="0" rIns="0" bIns="0" anchor="ctr" anchorCtr="1"/>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b="1" dirty="0">
                <a:latin typeface="微软雅黑" panose="020B0503020204020204" pitchFamily="34" charset="-122"/>
                <a:ea typeface="微软雅黑" panose="020B0503020204020204" pitchFamily="34" charset="-122"/>
              </a:rPr>
              <a:t>一方面</a:t>
            </a:r>
            <a:endParaRPr lang="fr-FR" altLang="zh-CN" sz="2400" b="1" dirty="0">
              <a:latin typeface="微软雅黑" panose="020B0503020204020204" pitchFamily="34" charset="-122"/>
              <a:ea typeface="微软雅黑" panose="020B0503020204020204" pitchFamily="34" charset="-122"/>
            </a:endParaRPr>
          </a:p>
        </p:txBody>
      </p:sp>
      <p:sp>
        <p:nvSpPr>
          <p:cNvPr id="17" name="MH_Other_4">
            <a:extLst>
              <a:ext uri="{FF2B5EF4-FFF2-40B4-BE49-F238E27FC236}">
                <a16:creationId xmlns:a16="http://schemas.microsoft.com/office/drawing/2014/main" xmlns="" id="{7390798F-3A52-47FC-B5A9-89829395025A}"/>
              </a:ext>
            </a:extLst>
          </p:cNvPr>
          <p:cNvSpPr>
            <a:spLocks/>
          </p:cNvSpPr>
          <p:nvPr>
            <p:custDataLst>
              <p:tags r:id="rId4"/>
            </p:custDataLst>
          </p:nvPr>
        </p:nvSpPr>
        <p:spPr bwMode="auto">
          <a:xfrm>
            <a:off x="2798018" y="2913064"/>
            <a:ext cx="501650" cy="1246187"/>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rgbClr val="FFC000"/>
          </a:solidFill>
          <a:ln w="9525">
            <a:solidFill>
              <a:schemeClr val="bg1"/>
            </a:solidFill>
            <a:round/>
            <a:headEnd/>
            <a:tailEnd/>
          </a:ln>
        </p:spPr>
        <p:txBody>
          <a:bodyPr/>
          <a:lstStyle/>
          <a:p>
            <a:endParaRPr lang="zh-CN" altLang="en-US"/>
          </a:p>
        </p:txBody>
      </p:sp>
      <p:sp>
        <p:nvSpPr>
          <p:cNvPr id="18" name="文本框 2">
            <a:extLst>
              <a:ext uri="{FF2B5EF4-FFF2-40B4-BE49-F238E27FC236}">
                <a16:creationId xmlns:a16="http://schemas.microsoft.com/office/drawing/2014/main" xmlns="" id="{37138337-A567-4086-BDF1-E99669FEA011}"/>
              </a:ext>
            </a:extLst>
          </p:cNvPr>
          <p:cNvSpPr txBox="1">
            <a:spLocks noChangeArrowheads="1"/>
          </p:cNvSpPr>
          <p:nvPr/>
        </p:nvSpPr>
        <p:spPr bwMode="auto">
          <a:xfrm>
            <a:off x="316317" y="2463226"/>
            <a:ext cx="2308324" cy="3905043"/>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a:lnSpc>
                <a:spcPct val="150000"/>
              </a:lnSpc>
              <a:defRPr/>
            </a:pPr>
            <a:r>
              <a:rPr lang="zh-CN" altLang="en-US" sz="2400" dirty="0">
                <a:solidFill>
                  <a:prstClr val="black"/>
                </a:solidFill>
                <a:latin typeface="微软雅黑" panose="020B0503020204020204" pitchFamily="34" charset="-122"/>
              </a:rPr>
              <a:t>紧密联系我国社会的客观实际，特别是要联系</a:t>
            </a:r>
            <a:r>
              <a:rPr lang="zh-CN" altLang="en-US" sz="2400" b="1" dirty="0">
                <a:solidFill>
                  <a:prstClr val="black"/>
                </a:solidFill>
                <a:latin typeface="微软雅黑" panose="020B0503020204020204" pitchFamily="34" charset="-122"/>
              </a:rPr>
              <a:t>新时代的新实际</a:t>
            </a:r>
            <a:r>
              <a:rPr lang="zh-CN" altLang="en-US" sz="2400" dirty="0">
                <a:solidFill>
                  <a:prstClr val="black"/>
                </a:solidFill>
                <a:latin typeface="微软雅黑" panose="020B0503020204020204" pitchFamily="34" charset="-122"/>
              </a:rPr>
              <a:t>，了解我们党的</a:t>
            </a:r>
            <a:r>
              <a:rPr lang="zh-CN" altLang="en-US" sz="2400" b="1" dirty="0">
                <a:solidFill>
                  <a:prstClr val="black"/>
                </a:solidFill>
                <a:latin typeface="微软雅黑" panose="020B0503020204020204" pitchFamily="34" charset="-122"/>
              </a:rPr>
              <a:t>大政方针</a:t>
            </a:r>
          </a:p>
        </p:txBody>
      </p:sp>
      <p:sp>
        <p:nvSpPr>
          <p:cNvPr id="19" name="文本框 2">
            <a:extLst>
              <a:ext uri="{FF2B5EF4-FFF2-40B4-BE49-F238E27FC236}">
                <a16:creationId xmlns:a16="http://schemas.microsoft.com/office/drawing/2014/main" xmlns="" id="{F7EC2AC5-DC99-48F1-9975-53156B6B8C64}"/>
              </a:ext>
            </a:extLst>
          </p:cNvPr>
          <p:cNvSpPr txBox="1">
            <a:spLocks noChangeArrowheads="1"/>
          </p:cNvSpPr>
          <p:nvPr/>
        </p:nvSpPr>
        <p:spPr bwMode="auto">
          <a:xfrm>
            <a:off x="6484645" y="3199864"/>
            <a:ext cx="2709977" cy="3351046"/>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a:lnSpc>
                <a:spcPct val="150000"/>
              </a:lnSpc>
              <a:defRPr/>
            </a:pPr>
            <a:r>
              <a:rPr lang="zh-CN" altLang="en-US" sz="2400" dirty="0">
                <a:solidFill>
                  <a:prstClr val="black"/>
                </a:solidFill>
                <a:latin typeface="微软雅黑" panose="020B0503020204020204" pitchFamily="34" charset="-122"/>
              </a:rPr>
              <a:t>紧密联系自身的实际，努力改造自己的主观世界，进一步</a:t>
            </a:r>
            <a:r>
              <a:rPr lang="zh-CN" altLang="en-US" sz="2400" b="1" dirty="0">
                <a:solidFill>
                  <a:prstClr val="black"/>
                </a:solidFill>
                <a:latin typeface="微软雅黑" panose="020B0503020204020204" pitchFamily="34" charset="-122"/>
              </a:rPr>
              <a:t>端正认识，健全人格，提高自身的素质</a:t>
            </a:r>
            <a:endParaRPr lang="zh-CN" altLang="en-US" sz="2400" dirty="0">
              <a:solidFill>
                <a:prstClr val="black"/>
              </a:solidFill>
              <a:latin typeface="微软雅黑" panose="020B0503020204020204" pitchFamily="34" charset="-122"/>
            </a:endParaRPr>
          </a:p>
        </p:txBody>
      </p:sp>
    </p:spTree>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xmlns="" id="{CC7DBADD-3CDD-41C4-9B21-50C2C03531B0}"/>
              </a:ext>
            </a:extLst>
          </p:cNvPr>
          <p:cNvSpPr txBox="1"/>
          <p:nvPr/>
        </p:nvSpPr>
        <p:spPr>
          <a:xfrm>
            <a:off x="70581" y="255047"/>
            <a:ext cx="7769053" cy="553998"/>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五、自觉学习和运用马克思主义</a:t>
            </a:r>
          </a:p>
        </p:txBody>
      </p:sp>
      <p:grpSp>
        <p:nvGrpSpPr>
          <p:cNvPr id="7" name="组合 6">
            <a:extLst>
              <a:ext uri="{FF2B5EF4-FFF2-40B4-BE49-F238E27FC236}">
                <a16:creationId xmlns:a16="http://schemas.microsoft.com/office/drawing/2014/main" xmlns="" id="{A61971CE-0229-4B62-89A4-CB42356865C2}"/>
              </a:ext>
            </a:extLst>
          </p:cNvPr>
          <p:cNvGrpSpPr/>
          <p:nvPr/>
        </p:nvGrpSpPr>
        <p:grpSpPr>
          <a:xfrm>
            <a:off x="1851232" y="1317778"/>
            <a:ext cx="8489537" cy="664836"/>
            <a:chOff x="620168" y="1317778"/>
            <a:chExt cx="8489537" cy="664836"/>
          </a:xfrm>
        </p:grpSpPr>
        <p:sp>
          <p:nvSpPr>
            <p:cNvPr id="8" name="五边形 8">
              <a:extLst>
                <a:ext uri="{FF2B5EF4-FFF2-40B4-BE49-F238E27FC236}">
                  <a16:creationId xmlns:a16="http://schemas.microsoft.com/office/drawing/2014/main" xmlns="" id="{7E540F38-0C42-4AC7-8498-FED6035B3098}"/>
                </a:ext>
              </a:extLst>
            </p:cNvPr>
            <p:cNvSpPr/>
            <p:nvPr/>
          </p:nvSpPr>
          <p:spPr>
            <a:xfrm>
              <a:off x="620170" y="1317778"/>
              <a:ext cx="1774688" cy="664836"/>
            </a:xfrm>
            <a:prstGeom prst="homePlate">
              <a:avLst/>
            </a:prstGeom>
            <a:solidFill>
              <a:srgbClr val="B26A37"/>
            </a:solidFill>
            <a:ln>
              <a:noFill/>
            </a:ln>
          </p:spPr>
          <p:txBody>
            <a:bodyPr wrap="square" anchor="ctr">
              <a:noAutofit/>
            </a:bodyPr>
            <a:lstStyle/>
            <a:p>
              <a:pPr lvl="0" algn="ctr" eaLnBrk="1" fontAlgn="auto" hangingPunct="1">
                <a:spcBef>
                  <a:spcPts val="0"/>
                </a:spcBef>
                <a:spcAft>
                  <a:spcPts val="0"/>
                </a:spcAft>
                <a:defRPr/>
              </a:pPr>
              <a:r>
                <a:rPr lang="zh-CN" altLang="en-US" sz="2800" b="1" kern="0" dirty="0">
                  <a:solidFill>
                    <a:srgbClr val="FFFDFB"/>
                  </a:solidFill>
                  <a:latin typeface="微软雅黑" panose="020B0503020204020204" pitchFamily="34" charset="-122"/>
                  <a:ea typeface="微软雅黑" panose="020B0503020204020204" pitchFamily="34" charset="-122"/>
                </a:rPr>
                <a:t>第四</a:t>
              </a:r>
              <a:endParaRPr kumimoji="0" lang="zh-CN" altLang="en-US" sz="2800" b="1" i="0" u="none" strike="noStrike" kern="0" cap="none" spc="0" normalizeH="0" baseline="0" noProof="0" dirty="0">
                <a:ln>
                  <a:noFill/>
                </a:ln>
                <a:solidFill>
                  <a:srgbClr val="FFFDFB"/>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xmlns="" id="{FDCAB47A-F18E-45A4-BBA2-0600CA4D6124}"/>
                </a:ext>
              </a:extLst>
            </p:cNvPr>
            <p:cNvSpPr/>
            <p:nvPr/>
          </p:nvSpPr>
          <p:spPr>
            <a:xfrm>
              <a:off x="620168" y="1317778"/>
              <a:ext cx="8315365" cy="664836"/>
            </a:xfrm>
            <a:prstGeom prst="rect">
              <a:avLst/>
            </a:prstGeom>
            <a:noFill/>
            <a:ln w="19050" cap="flat" cmpd="sng" algn="ctr">
              <a:solidFill>
                <a:srgbClr val="C87E4C"/>
              </a:solidFill>
              <a:prstDash val="sysDash"/>
              <a:miter lim="800000"/>
            </a:ln>
            <a:effectLst/>
          </p:spPr>
          <p:txBody>
            <a:bodyPr lIns="144000" tIns="72000" rIns="144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1" name="文本框 10">
              <a:extLst>
                <a:ext uri="{FF2B5EF4-FFF2-40B4-BE49-F238E27FC236}">
                  <a16:creationId xmlns:a16="http://schemas.microsoft.com/office/drawing/2014/main" xmlns="" id="{093897F2-56CB-4C56-86D4-1218656D9B8A}"/>
                </a:ext>
              </a:extLst>
            </p:cNvPr>
            <p:cNvSpPr txBox="1"/>
            <p:nvPr/>
          </p:nvSpPr>
          <p:spPr>
            <a:xfrm>
              <a:off x="2472366" y="1388586"/>
              <a:ext cx="6637339" cy="523220"/>
            </a:xfrm>
            <a:prstGeom prst="rect">
              <a:avLst/>
            </a:prstGeom>
            <a:noFill/>
          </p:spPr>
          <p:txBody>
            <a:bodyPr wrap="square" rtlCol="0" anchor="ctr">
              <a:spAutoFit/>
            </a:bodyPr>
            <a:lstStyle>
              <a:defPPr>
                <a:defRPr lang="zh-CN"/>
              </a:defPPr>
              <a:lvl1pPr algn="just">
                <a:spcAft>
                  <a:spcPts val="500"/>
                </a:spcAft>
                <a:defRPr sz="2800" b="1">
                  <a:solidFill>
                    <a:schemeClr val="accent1"/>
                  </a:solidFill>
                  <a:latin typeface="微软雅黑" panose="020B0503020204020204" pitchFamily="34" charset="-122"/>
                  <a:ea typeface="微软雅黑" panose="020B0503020204020204" pitchFamily="34" charset="-122"/>
                </a:defRPr>
              </a:lvl1pPr>
            </a:lstStyle>
            <a:p>
              <a:pPr lvl="0" eaLnBrk="1" fontAlgn="auto" hangingPunct="1">
                <a:spcBef>
                  <a:spcPts val="0"/>
                </a:spcBef>
                <a:defRPr/>
              </a:pPr>
              <a:r>
                <a:rPr lang="zh-CN" altLang="en-US" kern="0" dirty="0">
                  <a:solidFill>
                    <a:srgbClr val="B26A37"/>
                  </a:solidFill>
                </a:rPr>
                <a:t>自觉将马克思主义内化于心、外化于行</a:t>
              </a:r>
              <a:endParaRPr kumimoji="0" lang="zh-CN" altLang="en-US" b="1" i="0" u="none" strike="noStrike" kern="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a:extLst>
              <a:ext uri="{FF2B5EF4-FFF2-40B4-BE49-F238E27FC236}">
                <a16:creationId xmlns:a16="http://schemas.microsoft.com/office/drawing/2014/main" xmlns="" id="{E3B8AAB0-1375-4457-AA0E-6D3773758D63}"/>
              </a:ext>
            </a:extLst>
          </p:cNvPr>
          <p:cNvGrpSpPr/>
          <p:nvPr/>
        </p:nvGrpSpPr>
        <p:grpSpPr>
          <a:xfrm>
            <a:off x="455676" y="2961708"/>
            <a:ext cx="11280649" cy="2257268"/>
            <a:chOff x="650094" y="3585822"/>
            <a:chExt cx="11280649" cy="2257268"/>
          </a:xfrm>
        </p:grpSpPr>
        <p:sp>
          <p:nvSpPr>
            <p:cNvPr id="15" name="五边形">
              <a:extLst>
                <a:ext uri="{FF2B5EF4-FFF2-40B4-BE49-F238E27FC236}">
                  <a16:creationId xmlns:a16="http://schemas.microsoft.com/office/drawing/2014/main" xmlns="" id="{3D137BDA-56A9-4971-B3F1-269AD383C3C9}"/>
                </a:ext>
              </a:extLst>
            </p:cNvPr>
            <p:cNvSpPr/>
            <p:nvPr/>
          </p:nvSpPr>
          <p:spPr>
            <a:xfrm>
              <a:off x="650094" y="3608300"/>
              <a:ext cx="4197678" cy="2220572"/>
            </a:xfrm>
            <a:prstGeom prst="chevron">
              <a:avLst>
                <a:gd name="adj" fmla="val 31698"/>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sp>
          <p:nvSpPr>
            <p:cNvPr id="16" name="五边形">
              <a:extLst>
                <a:ext uri="{FF2B5EF4-FFF2-40B4-BE49-F238E27FC236}">
                  <a16:creationId xmlns:a16="http://schemas.microsoft.com/office/drawing/2014/main" xmlns="" id="{6873371D-5A1F-47E3-8052-7FD2A427BB0A}"/>
                </a:ext>
              </a:extLst>
            </p:cNvPr>
            <p:cNvSpPr/>
            <p:nvPr/>
          </p:nvSpPr>
          <p:spPr>
            <a:xfrm flipH="1">
              <a:off x="7344229" y="3608300"/>
              <a:ext cx="4586514" cy="2220572"/>
            </a:xfrm>
            <a:prstGeom prst="chevron">
              <a:avLst>
                <a:gd name="adj" fmla="val 2450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endParaRPr>
            </a:p>
          </p:txBody>
        </p:sp>
        <p:pic>
          <p:nvPicPr>
            <p:cNvPr id="3" name="图片 2">
              <a:extLst>
                <a:ext uri="{FF2B5EF4-FFF2-40B4-BE49-F238E27FC236}">
                  <a16:creationId xmlns:a16="http://schemas.microsoft.com/office/drawing/2014/main" xmlns="" id="{89403543-0655-4F27-8056-66E06C444A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1313" y="3939192"/>
              <a:ext cx="2380346" cy="1530222"/>
            </a:xfrm>
            <a:prstGeom prst="roundRect">
              <a:avLst/>
            </a:prstGeom>
          </p:spPr>
        </p:pic>
        <p:sp>
          <p:nvSpPr>
            <p:cNvPr id="4" name="文本框 2">
              <a:extLst>
                <a:ext uri="{FF2B5EF4-FFF2-40B4-BE49-F238E27FC236}">
                  <a16:creationId xmlns:a16="http://schemas.microsoft.com/office/drawing/2014/main" xmlns="" id="{321C591C-2662-4168-8AD8-73C452FD1952}"/>
                </a:ext>
              </a:extLst>
            </p:cNvPr>
            <p:cNvSpPr txBox="1">
              <a:spLocks noChangeArrowheads="1"/>
            </p:cNvSpPr>
            <p:nvPr/>
          </p:nvSpPr>
          <p:spPr bwMode="auto">
            <a:xfrm>
              <a:off x="1559913" y="3600040"/>
              <a:ext cx="2544989" cy="2243050"/>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a:lnSpc>
                  <a:spcPct val="150000"/>
                </a:lnSpc>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树立科学的理想信念，自觉以马克思主义作为自己的行动指南</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
          <p:nvSpPr>
            <p:cNvPr id="14" name="文本框 2">
              <a:extLst>
                <a:ext uri="{FF2B5EF4-FFF2-40B4-BE49-F238E27FC236}">
                  <a16:creationId xmlns:a16="http://schemas.microsoft.com/office/drawing/2014/main" xmlns="" id="{91849E4C-DCFE-4597-9246-A460C69E413C}"/>
                </a:ext>
              </a:extLst>
            </p:cNvPr>
            <p:cNvSpPr txBox="1">
              <a:spLocks noChangeArrowheads="1"/>
            </p:cNvSpPr>
            <p:nvPr/>
          </p:nvSpPr>
          <p:spPr bwMode="auto">
            <a:xfrm>
              <a:off x="8191512" y="3585822"/>
              <a:ext cx="3236793" cy="2243050"/>
            </a:xfrm>
            <a:prstGeom prst="rect">
              <a:avLst/>
            </a:prstGeom>
            <a:noFill/>
            <a:ln w="28575">
              <a:noFill/>
              <a:prstDash val="dash"/>
              <a:miter lim="800000"/>
            </a:ln>
          </p:spPr>
          <p:txBody>
            <a:bodyPr wrap="square">
              <a:spAutoFit/>
            </a:bodyPr>
            <a:lstStyle>
              <a:lvl1pPr indent="630238"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a:lnSpc>
                  <a:spcPct val="150000"/>
                </a:lnSpc>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rPr>
                <a:t>不断增强服务社会的本领，自觉为实现中华民族伟大复兴的中国梦奉献青春、智慧和力量</a:t>
              </a:r>
            </a:p>
          </p:txBody>
        </p:sp>
      </p:grpSp>
    </p:spTree>
  </p:cSld>
  <p:clrMapOvr>
    <a:masterClrMapping/>
  </p:clrMapOvr>
  <p:transition spd="med">
    <p:pul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xmlns="" id="{9ADA83F6-40F4-435E-BA11-DD7A1CF17CE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34178" y="0"/>
            <a:ext cx="4171949" cy="6858000"/>
          </a:xfrm>
        </p:spPr>
      </p:pic>
      <p:sp>
        <p:nvSpPr>
          <p:cNvPr id="63" name="任意多边形: 形状 62">
            <a:extLst>
              <a:ext uri="{FF2B5EF4-FFF2-40B4-BE49-F238E27FC236}">
                <a16:creationId xmlns:a16="http://schemas.microsoft.com/office/drawing/2014/main" xmlns="" id="{4E868FD5-C12B-43FF-97DB-38707033E269}"/>
              </a:ext>
            </a:extLst>
          </p:cNvPr>
          <p:cNvSpPr>
            <a:spLocks/>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33" name="Freeform 5">
            <a:extLst>
              <a:ext uri="{FF2B5EF4-FFF2-40B4-BE49-F238E27FC236}">
                <a16:creationId xmlns:a16="http://schemas.microsoft.com/office/drawing/2014/main" xmlns="" id="{225680DB-6598-4BD0-86F0-2E51B237DF8F}"/>
              </a:ext>
            </a:extLst>
          </p:cNvPr>
          <p:cNvSpPr>
            <a:spLocks/>
          </p:cNvSpPr>
          <p:nvPr/>
        </p:nvSpPr>
        <p:spPr bwMode="auto">
          <a:xfrm>
            <a:off x="3011455" y="408227"/>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cxnSp>
        <p:nvCxnSpPr>
          <p:cNvPr id="21" name="直接连接符 20">
            <a:extLst>
              <a:ext uri="{FF2B5EF4-FFF2-40B4-BE49-F238E27FC236}">
                <a16:creationId xmlns:a16="http://schemas.microsoft.com/office/drawing/2014/main" xmlns="" id="{A90497CE-F85A-4407-B525-52ABB6DF62F8}"/>
              </a:ext>
            </a:extLst>
          </p:cNvPr>
          <p:cNvCxnSpPr>
            <a:cxnSpLocks/>
          </p:cNvCxnSpPr>
          <p:nvPr/>
        </p:nvCxnSpPr>
        <p:spPr>
          <a:xfrm flipH="1">
            <a:off x="3724956" y="1082040"/>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F67F423-7963-4BAC-ADDC-DC145F20F09B}"/>
              </a:ext>
            </a:extLst>
          </p:cNvPr>
          <p:cNvCxnSpPr>
            <a:cxnSpLocks/>
          </p:cNvCxnSpPr>
          <p:nvPr/>
        </p:nvCxnSpPr>
        <p:spPr>
          <a:xfrm flipH="1">
            <a:off x="3560152" y="2828925"/>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Freeform 18">
            <a:extLst>
              <a:ext uri="{FF2B5EF4-FFF2-40B4-BE49-F238E27FC236}">
                <a16:creationId xmlns:a16="http://schemas.microsoft.com/office/drawing/2014/main" xmlns="" id="{4D1A6A05-3153-4284-9094-47A1859023EC}"/>
              </a:ext>
            </a:extLst>
          </p:cNvPr>
          <p:cNvSpPr>
            <a:spLocks/>
          </p:cNvSpPr>
          <p:nvPr/>
        </p:nvSpPr>
        <p:spPr bwMode="auto">
          <a:xfrm>
            <a:off x="4672470" y="1099866"/>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TextBox 47">
            <a:extLst>
              <a:ext uri="{FF2B5EF4-FFF2-40B4-BE49-F238E27FC236}">
                <a16:creationId xmlns:a16="http://schemas.microsoft.com/office/drawing/2014/main" xmlns="" id="{3320856E-A243-4069-BDBD-5BC1092A7654}"/>
              </a:ext>
            </a:extLst>
          </p:cNvPr>
          <p:cNvSpPr txBox="1"/>
          <p:nvPr/>
        </p:nvSpPr>
        <p:spPr>
          <a:xfrm>
            <a:off x="5407039" y="736505"/>
            <a:ext cx="5976849" cy="1135054"/>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什么是马克思主义？</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马克思主义具有哪些鲜明的特征？</a:t>
            </a:r>
          </a:p>
        </p:txBody>
      </p:sp>
      <p:sp>
        <p:nvSpPr>
          <p:cNvPr id="55" name="TextBox 58">
            <a:extLst>
              <a:ext uri="{FF2B5EF4-FFF2-40B4-BE49-F238E27FC236}">
                <a16:creationId xmlns:a16="http://schemas.microsoft.com/office/drawing/2014/main" xmlns="" id="{B5DE4A6A-61E8-4AE3-AA60-0C987BBDAD05}"/>
              </a:ext>
            </a:extLst>
          </p:cNvPr>
          <p:cNvSpPr txBox="1"/>
          <p:nvPr/>
        </p:nvSpPr>
        <p:spPr>
          <a:xfrm>
            <a:off x="4764624" y="1101282"/>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Rectangle 4">
            <a:extLst>
              <a:ext uri="{FF2B5EF4-FFF2-40B4-BE49-F238E27FC236}">
                <a16:creationId xmlns:a16="http://schemas.microsoft.com/office/drawing/2014/main" xmlns="" id="{4703A868-2D40-49F7-BDA5-11CE577C574C}"/>
              </a:ext>
            </a:extLst>
          </p:cNvPr>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思考讨论</a:t>
            </a:r>
            <a:endParaRPr kumimoji="0" lang="zh-CN" altLang="zh-CN"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endParaRPr>
          </a:p>
        </p:txBody>
      </p:sp>
      <p:sp>
        <p:nvSpPr>
          <p:cNvPr id="70" name="任意多边形: 形状 69">
            <a:extLst>
              <a:ext uri="{FF2B5EF4-FFF2-40B4-BE49-F238E27FC236}">
                <a16:creationId xmlns:a16="http://schemas.microsoft.com/office/drawing/2014/main" xmlns="" id="{F0F67EF2-8DE0-4839-9195-02D1AC190C15}"/>
              </a:ext>
            </a:extLst>
          </p:cNvPr>
          <p:cNvSpPr>
            <a:spLocks/>
          </p:cNvSpPr>
          <p:nvPr/>
        </p:nvSpPr>
        <p:spPr bwMode="auto">
          <a:xfrm flipH="1" flipV="1">
            <a:off x="11480149" y="2611664"/>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29" name="Freeform 18">
            <a:extLst>
              <a:ext uri="{FF2B5EF4-FFF2-40B4-BE49-F238E27FC236}">
                <a16:creationId xmlns:a16="http://schemas.microsoft.com/office/drawing/2014/main" xmlns="" id="{6FCD0BFA-BD42-489A-B764-6440670E1058}"/>
              </a:ext>
            </a:extLst>
          </p:cNvPr>
          <p:cNvSpPr>
            <a:spLocks/>
          </p:cNvSpPr>
          <p:nvPr/>
        </p:nvSpPr>
        <p:spPr bwMode="auto">
          <a:xfrm>
            <a:off x="4405110" y="2827380"/>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TextBox 47">
            <a:extLst>
              <a:ext uri="{FF2B5EF4-FFF2-40B4-BE49-F238E27FC236}">
                <a16:creationId xmlns:a16="http://schemas.microsoft.com/office/drawing/2014/main" xmlns="" id="{693A5095-C89F-4774-A8FC-663B942E41BA}"/>
              </a:ext>
            </a:extLst>
          </p:cNvPr>
          <p:cNvSpPr txBox="1"/>
          <p:nvPr/>
        </p:nvSpPr>
        <p:spPr>
          <a:xfrm>
            <a:off x="5116471" y="2299291"/>
            <a:ext cx="5915943" cy="1689052"/>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结合当代世界所面临的课题和当代青年所肩负的使命，谈谈马克思主义的当代价值和指导意义</a:t>
            </a:r>
          </a:p>
        </p:txBody>
      </p:sp>
      <p:sp>
        <p:nvSpPr>
          <p:cNvPr id="35" name="TextBox 58">
            <a:extLst>
              <a:ext uri="{FF2B5EF4-FFF2-40B4-BE49-F238E27FC236}">
                <a16:creationId xmlns:a16="http://schemas.microsoft.com/office/drawing/2014/main" xmlns="" id="{3BD48C4A-25F8-41E3-AEBD-C15B53F7C55F}"/>
              </a:ext>
            </a:extLst>
          </p:cNvPr>
          <p:cNvSpPr txBox="1"/>
          <p:nvPr/>
        </p:nvSpPr>
        <p:spPr>
          <a:xfrm>
            <a:off x="4497264" y="2828796"/>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Freeform 18">
            <a:extLst>
              <a:ext uri="{FF2B5EF4-FFF2-40B4-BE49-F238E27FC236}">
                <a16:creationId xmlns:a16="http://schemas.microsoft.com/office/drawing/2014/main" xmlns="" id="{4F7EE0F4-8D1D-4B6C-9CFF-8E607E12C882}"/>
              </a:ext>
            </a:extLst>
          </p:cNvPr>
          <p:cNvSpPr>
            <a:spLocks/>
          </p:cNvSpPr>
          <p:nvPr/>
        </p:nvSpPr>
        <p:spPr bwMode="auto">
          <a:xfrm>
            <a:off x="4128580" y="4926355"/>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TextBox 47">
            <a:extLst>
              <a:ext uri="{FF2B5EF4-FFF2-40B4-BE49-F238E27FC236}">
                <a16:creationId xmlns:a16="http://schemas.microsoft.com/office/drawing/2014/main" xmlns="" id="{2809C234-5E11-4115-AD06-4FEC50E39239}"/>
              </a:ext>
            </a:extLst>
          </p:cNvPr>
          <p:cNvSpPr txBox="1"/>
          <p:nvPr/>
        </p:nvSpPr>
        <p:spPr>
          <a:xfrm>
            <a:off x="4841909" y="4652567"/>
            <a:ext cx="5533991" cy="1135054"/>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阅读一篇马克思主义经典论著，并谈谈你的阅读感受和收获</a:t>
            </a:r>
          </a:p>
        </p:txBody>
      </p:sp>
      <p:sp>
        <p:nvSpPr>
          <p:cNvPr id="39" name="TextBox 58">
            <a:extLst>
              <a:ext uri="{FF2B5EF4-FFF2-40B4-BE49-F238E27FC236}">
                <a16:creationId xmlns:a16="http://schemas.microsoft.com/office/drawing/2014/main" xmlns="" id="{107D1729-9F10-4C30-ACF1-6C2A154BE7AB}"/>
              </a:ext>
            </a:extLst>
          </p:cNvPr>
          <p:cNvSpPr txBox="1"/>
          <p:nvPr/>
        </p:nvSpPr>
        <p:spPr>
          <a:xfrm>
            <a:off x="4220734" y="4927771"/>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1" name="直接连接符 40">
            <a:extLst>
              <a:ext uri="{FF2B5EF4-FFF2-40B4-BE49-F238E27FC236}">
                <a16:creationId xmlns:a16="http://schemas.microsoft.com/office/drawing/2014/main" xmlns="" id="{EF36D1E3-4396-4AFE-9E81-DEDB95BAA897}"/>
              </a:ext>
            </a:extLst>
          </p:cNvPr>
          <p:cNvCxnSpPr>
            <a:cxnSpLocks/>
          </p:cNvCxnSpPr>
          <p:nvPr/>
        </p:nvCxnSpPr>
        <p:spPr>
          <a:xfrm flipH="1">
            <a:off x="5180122" y="4189413"/>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1CA30745-6D2A-4DAE-98A1-752BB09B5771}"/>
              </a:ext>
            </a:extLst>
          </p:cNvPr>
          <p:cNvCxnSpPr>
            <a:cxnSpLocks/>
          </p:cNvCxnSpPr>
          <p:nvPr/>
        </p:nvCxnSpPr>
        <p:spPr>
          <a:xfrm flipH="1">
            <a:off x="5357687" y="1985859"/>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5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ppt_x"/>
                                          </p:val>
                                        </p:tav>
                                        <p:tav tm="100000">
                                          <p:val>
                                            <p:strVal val="#ppt_x"/>
                                          </p:val>
                                        </p:tav>
                                      </p:tavLst>
                                    </p:anim>
                                    <p:anim calcmode="lin" valueType="num">
                                      <p:cBhvr additive="base">
                                        <p:cTn id="60" dur="500" fill="hold"/>
                                        <p:tgtEl>
                                          <p:spTgt spid="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ppt_x"/>
                                          </p:val>
                                        </p:tav>
                                        <p:tav tm="100000">
                                          <p:val>
                                            <p:strVal val="#ppt_x"/>
                                          </p:val>
                                        </p:tav>
                                      </p:tavLst>
                                    </p:anim>
                                    <p:anim calcmode="lin" valueType="num">
                                      <p:cBhvr additive="base">
                                        <p:cTn id="64" dur="5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animBg="1"/>
      <p:bldP spid="32" grpId="0" animBg="1"/>
      <p:bldP spid="50" grpId="0"/>
      <p:bldP spid="55" grpId="0"/>
      <p:bldP spid="15" grpId="0"/>
      <p:bldP spid="70" grpId="0" animBg="1"/>
      <p:bldP spid="29" grpId="0" animBg="1"/>
      <p:bldP spid="30" grpId="0"/>
      <p:bldP spid="35" grpId="0"/>
      <p:bldP spid="36" grpId="0" animBg="1"/>
      <p:bldP spid="38" grpId="0"/>
      <p:bldP spid="39"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MH" val="20190614145722"/>
  <p:tag name="MH_LIBRARY" val="GRAPHIC"/>
  <p:tag name="MH_TYPE" val="Other"/>
  <p:tag name="MH_ORDER" val="7"/>
</p:tagLst>
</file>

<file path=ppt/tags/tag11.xml><?xml version="1.0" encoding="utf-8"?>
<p:tagLst xmlns:a="http://schemas.openxmlformats.org/drawingml/2006/main" xmlns:r="http://schemas.openxmlformats.org/officeDocument/2006/relationships" xmlns:p="http://schemas.openxmlformats.org/presentationml/2006/main">
  <p:tag name="MH" val="20190614145722"/>
  <p:tag name="MH_LIBRARY" val="GRAPHIC"/>
  <p:tag name="MH_TYPE" val="Other"/>
  <p:tag name="MH_ORDER" val="8"/>
</p:tagLst>
</file>

<file path=ppt/tags/tag12.xml><?xml version="1.0" encoding="utf-8"?>
<p:tagLst xmlns:a="http://schemas.openxmlformats.org/drawingml/2006/main" xmlns:r="http://schemas.openxmlformats.org/officeDocument/2006/relationships" xmlns:p="http://schemas.openxmlformats.org/presentationml/2006/main">
  <p:tag name="MH" val="2019052514303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90525143039"/>
  <p:tag name="MH_LIBRARY" val="GRAPHIC"/>
  <p:tag name="MH_TYPE" val="Other"/>
  <p:tag name="MH_ORDER" val="9"/>
</p:tagLst>
</file>

<file path=ppt/tags/tag14.xml><?xml version="1.0" encoding="utf-8"?>
<p:tagLst xmlns:a="http://schemas.openxmlformats.org/drawingml/2006/main" xmlns:r="http://schemas.openxmlformats.org/officeDocument/2006/relationships" xmlns:p="http://schemas.openxmlformats.org/presentationml/2006/main">
  <p:tag name="MH" val="20190525143039"/>
  <p:tag name="MH_LIBRARY" val="GRAPHIC"/>
  <p:tag name="MH_TYPE" val="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90614144712"/>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90614144712"/>
  <p:tag name="MH_LIBRARY" val="GRAPHIC"/>
  <p:tag name="MH_TYPE" val="Other"/>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90614144712"/>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90614144712"/>
  <p:tag name="MH_LIBRARY" val="GRAPHIC"/>
  <p:tag name="MH_TYPE" val="SubTitle"/>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90614144712"/>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MH" val="20190614145955"/>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90614145955"/>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90614145955"/>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5"/>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MH" val="20190614145800"/>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90614145800"/>
  <p:tag name="MH_LIBRARY" val="GRAPHIC"/>
  <p:tag name="MH_TYPE" val="Other"/>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90614145800"/>
  <p:tag name="MH_LIBRARY" val="GRAPHIC"/>
  <p:tag name="MH_TYPE" val="Other"/>
  <p:tag name="MH_ORDER" val="4"/>
</p:tagLst>
</file>

<file path=ppt/tags/tag39.xml><?xml version="1.0" encoding="utf-8"?>
<p:tagLst xmlns:a="http://schemas.openxmlformats.org/drawingml/2006/main" xmlns:r="http://schemas.openxmlformats.org/officeDocument/2006/relationships" xmlns:p="http://schemas.openxmlformats.org/presentationml/2006/main">
  <p:tag name="MH" val="20190614145800"/>
  <p:tag name="MH_LIBRARY" val="GRAPHIC"/>
  <p:tag name="MH_TYPE" val="Other"/>
  <p:tag name="MH_ORDER" val="6"/>
</p:tagLst>
</file>

<file path=ppt/tags/tag4.xml><?xml version="1.0" encoding="utf-8"?>
<p:tagLst xmlns:a="http://schemas.openxmlformats.org/drawingml/2006/main" xmlns:r="http://schemas.openxmlformats.org/officeDocument/2006/relationships" xmlns:p="http://schemas.openxmlformats.org/presentationml/2006/main">
  <p:tag name="PA" val="v5.2.5"/>
</p:tagLst>
</file>

<file path=ppt/tags/tag40.xml><?xml version="1.0" encoding="utf-8"?>
<p:tagLst xmlns:a="http://schemas.openxmlformats.org/drawingml/2006/main" xmlns:r="http://schemas.openxmlformats.org/officeDocument/2006/relationships" xmlns:p="http://schemas.openxmlformats.org/presentationml/2006/main">
  <p:tag name="MH" val="20190614145800"/>
  <p:tag name="MH_LIBRARY" val="GRAPHIC"/>
  <p:tag name="MH_TYPE" val="Other"/>
  <p:tag name="MH_ORDER" val="8"/>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MH" val="20171030173232"/>
  <p:tag name="MH_LIBRARY" val="GRAPHIC"/>
  <p:tag name="MH_TYPE" val="SubTitle"/>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0520092050"/>
  <p:tag name="MH_LIBRARY" val="GRAPHIC"/>
  <p:tag name="MH_TYPE" val="SubTitle"/>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60520092050"/>
  <p:tag name="MH_LIBRARY" val="GRAPHIC"/>
  <p:tag name="MH_TYPE" val="SubTitle"/>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60520092050"/>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PA" val="v5.2.0"/>
  <p:tag name="SMARTLAYOUT_SHAPETYPE" val="Ornament"/>
  <p:tag name="RESOURCELIBID_SMARTLAYOUT" val="556360"/>
</p:tagLst>
</file>

<file path=ppt/tags/tag47.xml><?xml version="1.0" encoding="utf-8"?>
<p:tagLst xmlns:a="http://schemas.openxmlformats.org/drawingml/2006/main" xmlns:r="http://schemas.openxmlformats.org/officeDocument/2006/relationships" xmlns:p="http://schemas.openxmlformats.org/presentationml/2006/main">
  <p:tag name="PA" val="v5.2.0"/>
  <p:tag name="SMARTLAYOUT_SHAPETYPE" val="Ornament"/>
  <p:tag name="RESOURCELIBID_SMARTLAYOUT" val="556360"/>
</p:tagLst>
</file>

<file path=ppt/tags/tag48.xml><?xml version="1.0" encoding="utf-8"?>
<p:tagLst xmlns:a="http://schemas.openxmlformats.org/drawingml/2006/main" xmlns:r="http://schemas.openxmlformats.org/officeDocument/2006/relationships" xmlns:p="http://schemas.openxmlformats.org/presentationml/2006/main">
  <p:tag name="PA" val="v5.2.9"/>
</p:tagLst>
</file>

<file path=ppt/tags/tag49.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MH" val="20160520092050"/>
  <p:tag name="MH_LIBRARY" val="GRAPHIC"/>
  <p:tag name="MH_TYPE" val="SubTitle"/>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PA" val="v5.2.9"/>
</p:tagLst>
</file>

<file path=ppt/tags/tag51.xml><?xml version="1.0" encoding="utf-8"?>
<p:tagLst xmlns:a="http://schemas.openxmlformats.org/drawingml/2006/main" xmlns:r="http://schemas.openxmlformats.org/officeDocument/2006/relationships" xmlns:p="http://schemas.openxmlformats.org/presentationml/2006/main">
  <p:tag name="PA" val="v5.2.9"/>
</p:tagLst>
</file>

<file path=ppt/tags/tag52.xml><?xml version="1.0" encoding="utf-8"?>
<p:tagLst xmlns:a="http://schemas.openxmlformats.org/drawingml/2006/main" xmlns:r="http://schemas.openxmlformats.org/officeDocument/2006/relationships" xmlns:p="http://schemas.openxmlformats.org/presentationml/2006/main">
  <p:tag name="PA" val="v5.2.9"/>
</p:tagLst>
</file>

<file path=ppt/tags/tag53.xml><?xml version="1.0" encoding="utf-8"?>
<p:tagLst xmlns:a="http://schemas.openxmlformats.org/drawingml/2006/main" xmlns:r="http://schemas.openxmlformats.org/officeDocument/2006/relationships" xmlns:p="http://schemas.openxmlformats.org/presentationml/2006/main">
  <p:tag name="PA" val="v5.2.9"/>
</p:tagLst>
</file>

<file path=ppt/tags/tag54.xml><?xml version="1.0" encoding="utf-8"?>
<p:tagLst xmlns:a="http://schemas.openxmlformats.org/drawingml/2006/main" xmlns:r="http://schemas.openxmlformats.org/officeDocument/2006/relationships" xmlns:p="http://schemas.openxmlformats.org/presentationml/2006/main">
  <p:tag name="PA" val="v5.2.9"/>
</p:tagLst>
</file>

<file path=ppt/tags/tag55.xml><?xml version="1.0" encoding="utf-8"?>
<p:tagLst xmlns:a="http://schemas.openxmlformats.org/drawingml/2006/main" xmlns:r="http://schemas.openxmlformats.org/officeDocument/2006/relationships" xmlns:p="http://schemas.openxmlformats.org/presentationml/2006/main">
  <p:tag name="PA" val="v5.2.9"/>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PA" val="v5.2.9"/>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MH" val="20160520092050"/>
  <p:tag name="MH_LIBRARY" val="GRAPHIC"/>
  <p:tag name="MH_TYPE" val="SubTitle"/>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SubTitle"/>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SubTitle"/>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80208141127"/>
  <p:tag name="MH_LIBRARY" val="GRAPHIC"/>
  <p:tag name="MH_TYPE" val="Title"/>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SubTitle"/>
  <p:tag name="MH_ORDER" val="2"/>
</p:tagLst>
</file>

<file path=ppt/tags/tag65.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SubTitle"/>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520092050"/>
  <p:tag name="MH_LIBRARY" val="GRAPHIC"/>
  <p:tag name="MH_TYPE" val="Text"/>
  <p:tag name="MH_ORDER" val="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包图主题2" id="{50CFA792-C506-47E4-B272-6A6183483AB3}" vid="{CC1AE437-2F7F-4319-9F22-408F5F8C346F}"/>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rtlCol="0" anchor="ctr">
        <a:spAutoFit/>
      </a:bodyPr>
      <a:lstStyle>
        <a:defPPr algn="just">
          <a:lnSpc>
            <a:spcPct val="150000"/>
          </a:lnSpc>
          <a:spcBef>
            <a:spcPct val="0"/>
          </a:spcBef>
          <a:defRPr sz="2400" dirty="0">
            <a:latin typeface="微软雅黑" panose="020B0503020204020204" pitchFamily="34" charset="-122"/>
            <a:ea typeface="微软雅黑" panose="020B0503020204020204" pitchFamily="34" charset="-122"/>
          </a:defRPr>
        </a:defPPr>
      </a:lstStyle>
      <a:style>
        <a:lnRef idx="2">
          <a:schemeClr val="accent5">
            <a:shade val="50000"/>
          </a:schemeClr>
        </a:lnRef>
        <a:fillRef idx="1">
          <a:schemeClr val="accent5"/>
        </a:fillRef>
        <a:effectRef idx="0">
          <a:schemeClr val="accent5"/>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50000"/>
          </a:schemeClr>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indent="629920" algn="ctr">
          <a:lnSpc>
            <a:spcPct val="150000"/>
          </a:lnSpc>
          <a:defRPr sz="2400" b="1" dirty="0">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6">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bwMode="auto">
        <a:noFill/>
        <a:ln>
          <a:noFill/>
        </a:ln>
      </a:spPr>
      <a:bodyPr>
        <a:spAutoFit/>
      </a:bodyPr>
      <a:lstStyle>
        <a:defPPr indent="629920" algn="just" eaLnBrk="1" hangingPunct="1">
          <a:lnSpc>
            <a:spcPct val="150000"/>
          </a:lnSpc>
          <a:spcBef>
            <a:spcPts val="1400"/>
          </a:spcBef>
          <a:defRPr sz="2400" dirty="0">
            <a:latin typeface="Arial" panose="020B0604020202020204" pitchFamily="34" charset="0"/>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9632</TotalTime>
  <Words>5535</Words>
  <Application>Microsoft Office PowerPoint</Application>
  <PresentationFormat>自定义</PresentationFormat>
  <Paragraphs>570</Paragraphs>
  <Slides>101</Slides>
  <Notes>9</Notes>
  <HiddenSlides>0</HiddenSlides>
  <MMClips>0</MMClips>
  <ScaleCrop>false</ScaleCrop>
  <HeadingPairs>
    <vt:vector size="4" baseType="variant">
      <vt:variant>
        <vt:lpstr>主题</vt:lpstr>
      </vt:variant>
      <vt:variant>
        <vt:i4>12</vt:i4>
      </vt:variant>
      <vt:variant>
        <vt:lpstr>幻灯片标题</vt:lpstr>
      </vt:variant>
      <vt:variant>
        <vt:i4>101</vt:i4>
      </vt:variant>
    </vt:vector>
  </HeadingPairs>
  <TitlesOfParts>
    <vt:vector size="113" baseType="lpstr">
      <vt:lpstr>Office 主题​​</vt:lpstr>
      <vt:lpstr>2_Office 主题​​</vt:lpstr>
      <vt:lpstr>Office Theme</vt:lpstr>
      <vt:lpstr>4_Office 主题​​</vt:lpstr>
      <vt:lpstr>1_Office 主题</vt:lpstr>
      <vt:lpstr>2_Office 主题</vt:lpstr>
      <vt:lpstr>1_Office 主题​​</vt:lpstr>
      <vt:lpstr>6_Office 主题​​</vt:lpstr>
      <vt:lpstr>3_Office 主题</vt:lpstr>
      <vt:lpstr>13_Office 主题​​</vt:lpstr>
      <vt:lpstr>包图主题2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Marshall Ailx</dc:creator>
  <cp:lastModifiedBy>admin</cp:lastModifiedBy>
  <cp:revision>1661</cp:revision>
  <dcterms:created xsi:type="dcterms:W3CDTF">2019-05-20T02:18:30Z</dcterms:created>
  <dcterms:modified xsi:type="dcterms:W3CDTF">2022-02-22T10:00:33Z</dcterms:modified>
</cp:coreProperties>
</file>